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</p:sldMasterIdLst>
  <p:notesMasterIdLst>
    <p:notesMasterId r:id="rId20"/>
  </p:notesMasterIdLst>
  <p:sldIdLst>
    <p:sldId id="256" r:id="rId5"/>
    <p:sldId id="267" r:id="rId6"/>
    <p:sldId id="258" r:id="rId7"/>
    <p:sldId id="282" r:id="rId8"/>
    <p:sldId id="283" r:id="rId9"/>
    <p:sldId id="265" r:id="rId10"/>
    <p:sldId id="291" r:id="rId11"/>
    <p:sldId id="290" r:id="rId12"/>
    <p:sldId id="289" r:id="rId13"/>
    <p:sldId id="295" r:id="rId14"/>
    <p:sldId id="257" r:id="rId15"/>
    <p:sldId id="275" r:id="rId16"/>
    <p:sldId id="263" r:id="rId17"/>
    <p:sldId id="286" r:id="rId18"/>
    <p:sldId id="287" r:id="rId19"/>
  </p:sldIdLst>
  <p:sldSz cx="9144000" cy="5143500" type="screen16x9"/>
  <p:notesSz cx="6858000" cy="9144000"/>
  <p:embeddedFontLst>
    <p:embeddedFont>
      <p:font typeface="Arvo" panose="020B0604020202020204" charset="0"/>
      <p:regular r:id="rId21"/>
      <p:bold r:id="rId22"/>
      <p:italic r:id="rId23"/>
      <p:boldItalic r:id="rId24"/>
    </p:embeddedFont>
    <p:embeddedFont>
      <p:font typeface="Ubuntu" panose="020B0604020202020204" charset="0"/>
      <p:regular r:id="rId25"/>
      <p:bold r:id="rId26"/>
      <p:italic r:id="rId27"/>
      <p:boldItalic r:id="rId28"/>
    </p:embeddedFont>
    <p:embeddedFont>
      <p:font typeface="Ubuntu Light" panose="020B0604020202020204" charset="0"/>
      <p:regular r:id="rId29"/>
      <p:bold r:id="rId30"/>
      <p:italic r:id="rId31"/>
      <p:boldItalic r:id="rId32"/>
    </p:embeddedFont>
    <p:embeddedFont>
      <p:font typeface="Ubuntu Medium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501A5F-B450-4A10-975E-CC92D26FF6F7}" v="2" dt="2021-02-24T18:43:26.999"/>
    <p1510:client id="{1190A66F-316D-446B-B8D8-A39EFE26D5B3}" v="3" dt="2021-02-24T16:06:54.720"/>
    <p1510:client id="{AA415D9C-0B9A-437A-9829-34DF0226E1D9}" v="1" dt="2021-02-24T18:51:44.331"/>
    <p1510:client id="{D17F2198-4EA2-4C43-8B2C-B8857D3C4011}" v="6" dt="2021-02-24T12:13:09.298"/>
    <p1510:client id="{D7FC0B04-44BC-4D03-967C-DD8517128429}" v="106" dt="2021-02-24T18:50:13.802"/>
    <p1510:client id="{E926BC83-F7C4-430F-863E-39D7A700C194}" v="3" dt="2021-02-24T16:37:52.207"/>
  </p1510:revLst>
</p1510:revInfo>
</file>

<file path=ppt/tableStyles.xml><?xml version="1.0" encoding="utf-8"?>
<a:tblStyleLst xmlns:a="http://schemas.openxmlformats.org/drawingml/2006/main" def="{3E03F683-D8CD-42F6-AF6E-19B60F38AD7B}">
  <a:tblStyle styleId="{3E03F683-D8CD-42F6-AF6E-19B60F38AD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929FCDF-E60D-4503-BACB-271A6277191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/>
        <p:guide orient="horz" pos="3053"/>
        <p:guide orient="horz" pos="2871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ia Davario - mattia.davario@studio.unibo.it" userId="S::mattia.davario@studio.unibo.it::86a57954-5f9c-49ce-aabf-90f485bbc175" providerId="AD" clId="Web-{AA415D9C-0B9A-437A-9829-34DF0226E1D9}"/>
    <pc:docChg chg="delSld">
      <pc:chgData name="Mattia Davario - mattia.davario@studio.unibo.it" userId="S::mattia.davario@studio.unibo.it::86a57954-5f9c-49ce-aabf-90f485bbc175" providerId="AD" clId="Web-{AA415D9C-0B9A-437A-9829-34DF0226E1D9}" dt="2021-02-24T18:51:44.331" v="0"/>
      <pc:docMkLst>
        <pc:docMk/>
      </pc:docMkLst>
      <pc:sldChg chg="del">
        <pc:chgData name="Mattia Davario - mattia.davario@studio.unibo.it" userId="S::mattia.davario@studio.unibo.it::86a57954-5f9c-49ce-aabf-90f485bbc175" providerId="AD" clId="Web-{AA415D9C-0B9A-437A-9829-34DF0226E1D9}" dt="2021-02-24T18:51:44.331" v="0"/>
        <pc:sldMkLst>
          <pc:docMk/>
          <pc:sldMk cId="3027419981" sldId="292"/>
        </pc:sldMkLst>
      </pc:sldChg>
    </pc:docChg>
  </pc:docChgLst>
  <pc:docChgLst>
    <pc:chgData name="Jacopo Ferretti - jacopo.ferretti3@studio.unibo.it" userId="S::jacopo.ferretti3@studio.unibo.it::005ddcdf-dd8a-487b-bb52-ae838d7e94d2" providerId="AD" clId="Web-{E926BC83-F7C4-430F-863E-39D7A700C194}"/>
    <pc:docChg chg="modSld">
      <pc:chgData name="Jacopo Ferretti - jacopo.ferretti3@studio.unibo.it" userId="S::jacopo.ferretti3@studio.unibo.it::005ddcdf-dd8a-487b-bb52-ae838d7e94d2" providerId="AD" clId="Web-{E926BC83-F7C4-430F-863E-39D7A700C194}" dt="2021-02-24T16:37:52.207" v="2" actId="1076"/>
      <pc:docMkLst>
        <pc:docMk/>
      </pc:docMkLst>
      <pc:sldChg chg="modSp">
        <pc:chgData name="Jacopo Ferretti - jacopo.ferretti3@studio.unibo.it" userId="S::jacopo.ferretti3@studio.unibo.it::005ddcdf-dd8a-487b-bb52-ae838d7e94d2" providerId="AD" clId="Web-{E926BC83-F7C4-430F-863E-39D7A700C194}" dt="2021-02-24T16:37:46.223" v="0"/>
        <pc:sldMkLst>
          <pc:docMk/>
          <pc:sldMk cId="0" sldId="263"/>
        </pc:sldMkLst>
        <pc:spChg chg="mod">
          <ac:chgData name="Jacopo Ferretti - jacopo.ferretti3@studio.unibo.it" userId="S::jacopo.ferretti3@studio.unibo.it::005ddcdf-dd8a-487b-bb52-ae838d7e94d2" providerId="AD" clId="Web-{E926BC83-F7C4-430F-863E-39D7A700C194}" dt="2021-02-24T16:37:46.223" v="0"/>
          <ac:spMkLst>
            <pc:docMk/>
            <pc:sldMk cId="0" sldId="263"/>
            <ac:spMk id="12" creationId="{F7129558-1FA7-434D-A814-7DA6FFFB5F8E}"/>
          </ac:spMkLst>
        </pc:spChg>
      </pc:sldChg>
      <pc:sldChg chg="modSp">
        <pc:chgData name="Jacopo Ferretti - jacopo.ferretti3@studio.unibo.it" userId="S::jacopo.ferretti3@studio.unibo.it::005ddcdf-dd8a-487b-bb52-ae838d7e94d2" providerId="AD" clId="Web-{E926BC83-F7C4-430F-863E-39D7A700C194}" dt="2021-02-24T16:37:52.207" v="2" actId="1076"/>
        <pc:sldMkLst>
          <pc:docMk/>
          <pc:sldMk cId="0" sldId="286"/>
        </pc:sldMkLst>
        <pc:spChg chg="mod">
          <ac:chgData name="Jacopo Ferretti - jacopo.ferretti3@studio.unibo.it" userId="S::jacopo.ferretti3@studio.unibo.it::005ddcdf-dd8a-487b-bb52-ae838d7e94d2" providerId="AD" clId="Web-{E926BC83-F7C4-430F-863E-39D7A700C194}" dt="2021-02-24T16:37:52.207" v="2" actId="1076"/>
          <ac:spMkLst>
            <pc:docMk/>
            <pc:sldMk cId="0" sldId="286"/>
            <ac:spMk id="922" creationId="{00000000-0000-0000-0000-000000000000}"/>
          </ac:spMkLst>
        </pc:spChg>
      </pc:sldChg>
    </pc:docChg>
  </pc:docChgLst>
  <pc:docChgLst>
    <pc:chgData name="Tommaso Bertoncello - tommaso.bertoncello@studio.unibo.it" userId="bdc6f58c-f5a6-44d1-8a67-764b20124a33" providerId="ADAL" clId="{B1737FD4-63B7-6A40-AF70-DB435D4FB308}"/>
    <pc:docChg chg="undo custSel addSld delSld modSld">
      <pc:chgData name="Tommaso Bertoncello - tommaso.bertoncello@studio.unibo.it" userId="bdc6f58c-f5a6-44d1-8a67-764b20124a33" providerId="ADAL" clId="{B1737FD4-63B7-6A40-AF70-DB435D4FB308}" dt="2021-02-22T11:13:19.943" v="287" actId="1076"/>
      <pc:docMkLst>
        <pc:docMk/>
      </pc:docMkLst>
      <pc:sldChg chg="addSp delSp modSp mod">
        <pc:chgData name="Tommaso Bertoncello - tommaso.bertoncello@studio.unibo.it" userId="bdc6f58c-f5a6-44d1-8a67-764b20124a33" providerId="ADAL" clId="{B1737FD4-63B7-6A40-AF70-DB435D4FB308}" dt="2021-02-22T10:58:09.941" v="177" actId="20577"/>
        <pc:sldMkLst>
          <pc:docMk/>
          <pc:sldMk cId="0" sldId="257"/>
        </pc:sldMkLst>
        <pc:graphicFrameChg chg="mod">
          <ac:chgData name="Tommaso Bertoncello - tommaso.bertoncello@studio.unibo.it" userId="bdc6f58c-f5a6-44d1-8a67-764b20124a33" providerId="ADAL" clId="{B1737FD4-63B7-6A40-AF70-DB435D4FB308}" dt="2021-02-22T10:58:09.941" v="177" actId="20577"/>
          <ac:graphicFrameMkLst>
            <pc:docMk/>
            <pc:sldMk cId="0" sldId="257"/>
            <ac:graphicFrameMk id="4" creationId="{1757EF38-7CC5-4CA7-9BD7-E7162010C0BD}"/>
          </ac:graphicFrameMkLst>
        </pc:graphicFrameChg>
        <pc:graphicFrameChg chg="del">
          <ac:chgData name="Tommaso Bertoncello - tommaso.bertoncello@studio.unibo.it" userId="bdc6f58c-f5a6-44d1-8a67-764b20124a33" providerId="ADAL" clId="{B1737FD4-63B7-6A40-AF70-DB435D4FB308}" dt="2021-02-22T10:56:16.997" v="152" actId="478"/>
          <ac:graphicFrameMkLst>
            <pc:docMk/>
            <pc:sldMk cId="0" sldId="257"/>
            <ac:graphicFrameMk id="5" creationId="{74F97132-69C3-4517-BDB1-104F1DA6B927}"/>
          </ac:graphicFrameMkLst>
        </pc:graphicFrameChg>
        <pc:graphicFrameChg chg="add del mod modGraphic">
          <ac:chgData name="Tommaso Bertoncello - tommaso.bertoncello@studio.unibo.it" userId="bdc6f58c-f5a6-44d1-8a67-764b20124a33" providerId="ADAL" clId="{B1737FD4-63B7-6A40-AF70-DB435D4FB308}" dt="2021-02-22T10:57:23.490" v="161" actId="2062"/>
          <ac:graphicFrameMkLst>
            <pc:docMk/>
            <pc:sldMk cId="0" sldId="257"/>
            <ac:graphicFrameMk id="7" creationId="{426F8084-1CA1-4856-952B-2E986E5FA215}"/>
          </ac:graphicFrameMkLst>
        </pc:graphicFrameChg>
      </pc:sldChg>
      <pc:sldChg chg="modSp mod">
        <pc:chgData name="Tommaso Bertoncello - tommaso.bertoncello@studio.unibo.it" userId="bdc6f58c-f5a6-44d1-8a67-764b20124a33" providerId="ADAL" clId="{B1737FD4-63B7-6A40-AF70-DB435D4FB308}" dt="2021-02-22T10:54:39.378" v="151" actId="20577"/>
        <pc:sldMkLst>
          <pc:docMk/>
          <pc:sldMk cId="0" sldId="265"/>
        </pc:sldMkLst>
        <pc:spChg chg="mod">
          <ac:chgData name="Tommaso Bertoncello - tommaso.bertoncello@studio.unibo.it" userId="bdc6f58c-f5a6-44d1-8a67-764b20124a33" providerId="ADAL" clId="{B1737FD4-63B7-6A40-AF70-DB435D4FB308}" dt="2021-02-22T10:54:39.378" v="151" actId="20577"/>
          <ac:spMkLst>
            <pc:docMk/>
            <pc:sldMk cId="0" sldId="265"/>
            <ac:spMk id="29" creationId="{73D85C9B-1DE7-472B-B554-2DE8C71A6BB2}"/>
          </ac:spMkLst>
        </pc:spChg>
      </pc:sldChg>
      <pc:sldChg chg="modSp mod">
        <pc:chgData name="Tommaso Bertoncello - tommaso.bertoncello@studio.unibo.it" userId="bdc6f58c-f5a6-44d1-8a67-764b20124a33" providerId="ADAL" clId="{B1737FD4-63B7-6A40-AF70-DB435D4FB308}" dt="2021-02-22T11:04:10.144" v="229" actId="20577"/>
        <pc:sldMkLst>
          <pc:docMk/>
          <pc:sldMk cId="0" sldId="275"/>
        </pc:sldMkLst>
        <pc:spChg chg="mod">
          <ac:chgData name="Tommaso Bertoncello - tommaso.bertoncello@studio.unibo.it" userId="bdc6f58c-f5a6-44d1-8a67-764b20124a33" providerId="ADAL" clId="{B1737FD4-63B7-6A40-AF70-DB435D4FB308}" dt="2021-02-22T11:01:04.086" v="191" actId="20577"/>
          <ac:spMkLst>
            <pc:docMk/>
            <pc:sldMk cId="0" sldId="275"/>
            <ac:spMk id="692" creationId="{00000000-0000-0000-0000-000000000000}"/>
          </ac:spMkLst>
        </pc:spChg>
        <pc:spChg chg="mod">
          <ac:chgData name="Tommaso Bertoncello - tommaso.bertoncello@studio.unibo.it" userId="bdc6f58c-f5a6-44d1-8a67-764b20124a33" providerId="ADAL" clId="{B1737FD4-63B7-6A40-AF70-DB435D4FB308}" dt="2021-02-22T11:04:10.144" v="229" actId="20577"/>
          <ac:spMkLst>
            <pc:docMk/>
            <pc:sldMk cId="0" sldId="275"/>
            <ac:spMk id="698" creationId="{00000000-0000-0000-0000-000000000000}"/>
          </ac:spMkLst>
        </pc:spChg>
      </pc:sldChg>
      <pc:sldChg chg="modSp mod">
        <pc:chgData name="Tommaso Bertoncello - tommaso.bertoncello@studio.unibo.it" userId="bdc6f58c-f5a6-44d1-8a67-764b20124a33" providerId="ADAL" clId="{B1737FD4-63B7-6A40-AF70-DB435D4FB308}" dt="2021-02-22T10:52:14.791" v="115" actId="20577"/>
        <pc:sldMkLst>
          <pc:docMk/>
          <pc:sldMk cId="2657250254" sldId="289"/>
        </pc:sldMkLst>
        <pc:spChg chg="mod">
          <ac:chgData name="Tommaso Bertoncello - tommaso.bertoncello@studio.unibo.it" userId="bdc6f58c-f5a6-44d1-8a67-764b20124a33" providerId="ADAL" clId="{B1737FD4-63B7-6A40-AF70-DB435D4FB308}" dt="2021-02-22T10:52:14.791" v="115" actId="20577"/>
          <ac:spMkLst>
            <pc:docMk/>
            <pc:sldMk cId="2657250254" sldId="289"/>
            <ac:spMk id="12" creationId="{24F91FD4-D80D-41C1-B502-90F352C1087A}"/>
          </ac:spMkLst>
        </pc:spChg>
        <pc:spChg chg="mod">
          <ac:chgData name="Tommaso Bertoncello - tommaso.bertoncello@studio.unibo.it" userId="bdc6f58c-f5a6-44d1-8a67-764b20124a33" providerId="ADAL" clId="{B1737FD4-63B7-6A40-AF70-DB435D4FB308}" dt="2021-02-22T10:51:55.411" v="111" actId="1076"/>
          <ac:spMkLst>
            <pc:docMk/>
            <pc:sldMk cId="2657250254" sldId="289"/>
            <ac:spMk id="24" creationId="{E880F379-3728-4F87-B9AD-64A869B22790}"/>
          </ac:spMkLst>
        </pc:spChg>
      </pc:sldChg>
      <pc:sldChg chg="modSp mod">
        <pc:chgData name="Tommaso Bertoncello - tommaso.bertoncello@studio.unibo.it" userId="bdc6f58c-f5a6-44d1-8a67-764b20124a33" providerId="ADAL" clId="{B1737FD4-63B7-6A40-AF70-DB435D4FB308}" dt="2021-02-22T10:50:31.429" v="110" actId="20577"/>
        <pc:sldMkLst>
          <pc:docMk/>
          <pc:sldMk cId="2805716375" sldId="291"/>
        </pc:sldMkLst>
        <pc:spChg chg="mod">
          <ac:chgData name="Tommaso Bertoncello - tommaso.bertoncello@studio.unibo.it" userId="bdc6f58c-f5a6-44d1-8a67-764b20124a33" providerId="ADAL" clId="{B1737FD4-63B7-6A40-AF70-DB435D4FB308}" dt="2021-02-22T10:50:31.429" v="110" actId="20577"/>
          <ac:spMkLst>
            <pc:docMk/>
            <pc:sldMk cId="2805716375" sldId="291"/>
            <ac:spMk id="20" creationId="{4EFE9672-5E65-468C-8AC1-63548A974342}"/>
          </ac:spMkLst>
        </pc:spChg>
      </pc:sldChg>
      <pc:sldChg chg="addSp delSp modSp add mod">
        <pc:chgData name="Tommaso Bertoncello - tommaso.bertoncello@studio.unibo.it" userId="bdc6f58c-f5a6-44d1-8a67-764b20124a33" providerId="ADAL" clId="{B1737FD4-63B7-6A40-AF70-DB435D4FB308}" dt="2021-02-22T11:13:19.943" v="287" actId="1076"/>
        <pc:sldMkLst>
          <pc:docMk/>
          <pc:sldMk cId="3027419981" sldId="292"/>
        </pc:sldMkLst>
        <pc:spChg chg="mod">
          <ac:chgData name="Tommaso Bertoncello - tommaso.bertoncello@studio.unibo.it" userId="bdc6f58c-f5a6-44d1-8a67-764b20124a33" providerId="ADAL" clId="{B1737FD4-63B7-6A40-AF70-DB435D4FB308}" dt="2021-02-22T11:12:43.821" v="277" actId="20577"/>
          <ac:spMkLst>
            <pc:docMk/>
            <pc:sldMk cId="3027419981" sldId="292"/>
            <ac:spMk id="12" creationId="{24F91FD4-D80D-41C1-B502-90F352C1087A}"/>
          </ac:spMkLst>
        </pc:spChg>
        <pc:spChg chg="mod">
          <ac:chgData name="Tommaso Bertoncello - tommaso.bertoncello@studio.unibo.it" userId="bdc6f58c-f5a6-44d1-8a67-764b20124a33" providerId="ADAL" clId="{B1737FD4-63B7-6A40-AF70-DB435D4FB308}" dt="2021-02-22T11:12:34.142" v="271" actId="1076"/>
          <ac:spMkLst>
            <pc:docMk/>
            <pc:sldMk cId="3027419981" sldId="292"/>
            <ac:spMk id="31" creationId="{DA9554EF-1344-46B0-A8A6-C23107910804}"/>
          </ac:spMkLst>
        </pc:spChg>
        <pc:picChg chg="add mod">
          <ac:chgData name="Tommaso Bertoncello - tommaso.bertoncello@studio.unibo.it" userId="bdc6f58c-f5a6-44d1-8a67-764b20124a33" providerId="ADAL" clId="{B1737FD4-63B7-6A40-AF70-DB435D4FB308}" dt="2021-02-22T11:13:19.943" v="287" actId="1076"/>
          <ac:picMkLst>
            <pc:docMk/>
            <pc:sldMk cId="3027419981" sldId="292"/>
            <ac:picMk id="6" creationId="{F29FFAC7-5637-B74B-B043-A59358FF988F}"/>
          </ac:picMkLst>
        </pc:picChg>
        <pc:picChg chg="del">
          <ac:chgData name="Tommaso Bertoncello - tommaso.bertoncello@studio.unibo.it" userId="bdc6f58c-f5a6-44d1-8a67-764b20124a33" providerId="ADAL" clId="{B1737FD4-63B7-6A40-AF70-DB435D4FB308}" dt="2021-02-22T11:12:45.053" v="278" actId="478"/>
          <ac:picMkLst>
            <pc:docMk/>
            <pc:sldMk cId="3027419981" sldId="292"/>
            <ac:picMk id="8" creationId="{779EBF3C-9AF3-4877-9807-4BC1FCEFFC2E}"/>
          </ac:picMkLst>
        </pc:picChg>
      </pc:sldChg>
      <pc:sldChg chg="modSp new del mod">
        <pc:chgData name="Tommaso Bertoncello - tommaso.bertoncello@studio.unibo.it" userId="bdc6f58c-f5a6-44d1-8a67-764b20124a33" providerId="ADAL" clId="{B1737FD4-63B7-6A40-AF70-DB435D4FB308}" dt="2021-02-22T10:49:23.006" v="35" actId="2696"/>
        <pc:sldMkLst>
          <pc:docMk/>
          <pc:sldMk cId="3551373670" sldId="292"/>
        </pc:sldMkLst>
        <pc:spChg chg="mod">
          <ac:chgData name="Tommaso Bertoncello - tommaso.bertoncello@studio.unibo.it" userId="bdc6f58c-f5a6-44d1-8a67-764b20124a33" providerId="ADAL" clId="{B1737FD4-63B7-6A40-AF70-DB435D4FB308}" dt="2021-02-22T10:49:16.521" v="33" actId="20577"/>
          <ac:spMkLst>
            <pc:docMk/>
            <pc:sldMk cId="3551373670" sldId="292"/>
            <ac:spMk id="2" creationId="{E8DF8A63-EB07-0A41-A8B2-4BB0E2334F81}"/>
          </ac:spMkLst>
        </pc:spChg>
      </pc:sldChg>
      <pc:sldChg chg="delSp modSp add del mod delAnim">
        <pc:chgData name="Tommaso Bertoncello - tommaso.bertoncello@studio.unibo.it" userId="bdc6f58c-f5a6-44d1-8a67-764b20124a33" providerId="ADAL" clId="{B1737FD4-63B7-6A40-AF70-DB435D4FB308}" dt="2021-02-22T11:11:52.162" v="233" actId="2696"/>
        <pc:sldMkLst>
          <pc:docMk/>
          <pc:sldMk cId="12052892" sldId="293"/>
        </pc:sldMkLst>
        <pc:spChg chg="mod">
          <ac:chgData name="Tommaso Bertoncello - tommaso.bertoncello@studio.unibo.it" userId="bdc6f58c-f5a6-44d1-8a67-764b20124a33" providerId="ADAL" clId="{B1737FD4-63B7-6A40-AF70-DB435D4FB308}" dt="2021-02-22T11:11:27.102" v="232" actId="1076"/>
          <ac:spMkLst>
            <pc:docMk/>
            <pc:sldMk cId="12052892" sldId="293"/>
            <ac:spMk id="13" creationId="{DE281AFA-DFF2-4078-84A1-87BA89A8DFBE}"/>
          </ac:spMkLst>
        </pc:spChg>
        <pc:spChg chg="mod">
          <ac:chgData name="Tommaso Bertoncello - tommaso.bertoncello@studio.unibo.it" userId="bdc6f58c-f5a6-44d1-8a67-764b20124a33" providerId="ADAL" clId="{B1737FD4-63B7-6A40-AF70-DB435D4FB308}" dt="2021-02-22T10:49:41.714" v="74" actId="20577"/>
          <ac:spMkLst>
            <pc:docMk/>
            <pc:sldMk cId="12052892" sldId="293"/>
            <ac:spMk id="19" creationId="{5B090CF6-1F7D-4FCA-AFF2-74231672A2C7}"/>
          </ac:spMkLst>
        </pc:spChg>
        <pc:graphicFrameChg chg="del">
          <ac:chgData name="Tommaso Bertoncello - tommaso.bertoncello@studio.unibo.it" userId="bdc6f58c-f5a6-44d1-8a67-764b20124a33" providerId="ADAL" clId="{B1737FD4-63B7-6A40-AF70-DB435D4FB308}" dt="2021-02-22T10:49:36.638" v="69" actId="478"/>
          <ac:graphicFrameMkLst>
            <pc:docMk/>
            <pc:sldMk cId="12052892" sldId="293"/>
            <ac:graphicFrameMk id="2" creationId="{93FB1712-8478-4689-BEC0-8DA01749298A}"/>
          </ac:graphicFrameMkLst>
        </pc:graphicFrameChg>
      </pc:sldChg>
      <pc:sldChg chg="add del">
        <pc:chgData name="Tommaso Bertoncello - tommaso.bertoncello@studio.unibo.it" userId="bdc6f58c-f5a6-44d1-8a67-764b20124a33" providerId="ADAL" clId="{B1737FD4-63B7-6A40-AF70-DB435D4FB308}" dt="2021-02-22T11:11:58.748" v="235" actId="2696"/>
        <pc:sldMkLst>
          <pc:docMk/>
          <pc:sldMk cId="278823701" sldId="293"/>
        </pc:sldMkLst>
      </pc:sldChg>
      <pc:sldChg chg="add del">
        <pc:chgData name="Tommaso Bertoncello - tommaso.bertoncello@studio.unibo.it" userId="bdc6f58c-f5a6-44d1-8a67-764b20124a33" providerId="ADAL" clId="{B1737FD4-63B7-6A40-AF70-DB435D4FB308}" dt="2021-02-22T11:12:03.823" v="237" actId="2696"/>
        <pc:sldMkLst>
          <pc:docMk/>
          <pc:sldMk cId="1306584130" sldId="293"/>
        </pc:sldMkLst>
      </pc:sldChg>
    </pc:docChg>
  </pc:docChgLst>
  <pc:docChgLst>
    <pc:chgData name="Mattia Davario - mattia.davario@studio.unibo.it" userId="S::mattia.davario@studio.unibo.it::86a57954-5f9c-49ce-aabf-90f485bbc175" providerId="AD" clId="Web-{1190A66F-316D-446B-B8D8-A39EFE26D5B3}"/>
    <pc:docChg chg="modSld">
      <pc:chgData name="Mattia Davario - mattia.davario@studio.unibo.it" userId="S::mattia.davario@studio.unibo.it::86a57954-5f9c-49ce-aabf-90f485bbc175" providerId="AD" clId="Web-{1190A66F-316D-446B-B8D8-A39EFE26D5B3}" dt="2021-02-24T16:06:54.282" v="7" actId="20577"/>
      <pc:docMkLst>
        <pc:docMk/>
      </pc:docMkLst>
      <pc:sldChg chg="delSp modSp">
        <pc:chgData name="Mattia Davario - mattia.davario@studio.unibo.it" userId="S::mattia.davario@studio.unibo.it::86a57954-5f9c-49ce-aabf-90f485bbc175" providerId="AD" clId="Web-{1190A66F-316D-446B-B8D8-A39EFE26D5B3}" dt="2021-02-24T16:06:37.375" v="6" actId="1076"/>
        <pc:sldMkLst>
          <pc:docMk/>
          <pc:sldMk cId="0" sldId="257"/>
        </pc:sldMkLst>
        <pc:graphicFrameChg chg="mod">
          <ac:chgData name="Mattia Davario - mattia.davario@studio.unibo.it" userId="S::mattia.davario@studio.unibo.it::86a57954-5f9c-49ce-aabf-90f485bbc175" providerId="AD" clId="Web-{1190A66F-316D-446B-B8D8-A39EFE26D5B3}" dt="2021-02-24T16:06:37.375" v="6" actId="1076"/>
          <ac:graphicFrameMkLst>
            <pc:docMk/>
            <pc:sldMk cId="0" sldId="257"/>
            <ac:graphicFrameMk id="4" creationId="{1757EF38-7CC5-4CA7-9BD7-E7162010C0BD}"/>
          </ac:graphicFrameMkLst>
        </pc:graphicFrameChg>
        <pc:graphicFrameChg chg="del">
          <ac:chgData name="Mattia Davario - mattia.davario@studio.unibo.it" userId="S::mattia.davario@studio.unibo.it::86a57954-5f9c-49ce-aabf-90f485bbc175" providerId="AD" clId="Web-{1190A66F-316D-446B-B8D8-A39EFE26D5B3}" dt="2021-02-24T16:06:21.203" v="0"/>
          <ac:graphicFrameMkLst>
            <pc:docMk/>
            <pc:sldMk cId="0" sldId="257"/>
            <ac:graphicFrameMk id="7" creationId="{426F8084-1CA1-4856-952B-2E986E5FA215}"/>
          </ac:graphicFrameMkLst>
        </pc:graphicFrameChg>
      </pc:sldChg>
      <pc:sldChg chg="modSp">
        <pc:chgData name="Mattia Davario - mattia.davario@studio.unibo.it" userId="S::mattia.davario@studio.unibo.it::86a57954-5f9c-49ce-aabf-90f485bbc175" providerId="AD" clId="Web-{1190A66F-316D-446B-B8D8-A39EFE26D5B3}" dt="2021-02-24T16:06:54.282" v="7" actId="20577"/>
        <pc:sldMkLst>
          <pc:docMk/>
          <pc:sldMk cId="0" sldId="263"/>
        </pc:sldMkLst>
        <pc:spChg chg="mod">
          <ac:chgData name="Mattia Davario - mattia.davario@studio.unibo.it" userId="S::mattia.davario@studio.unibo.it::86a57954-5f9c-49ce-aabf-90f485bbc175" providerId="AD" clId="Web-{1190A66F-316D-446B-B8D8-A39EFE26D5B3}" dt="2021-02-24T16:06:54.282" v="7" actId="20577"/>
          <ac:spMkLst>
            <pc:docMk/>
            <pc:sldMk cId="0" sldId="263"/>
            <ac:spMk id="14" creationId="{DAE4F938-B15E-415C-BBBF-465816926012}"/>
          </ac:spMkLst>
        </pc:spChg>
      </pc:sldChg>
    </pc:docChg>
  </pc:docChgLst>
  <pc:docChgLst>
    <pc:chgData name="Mattia Davario - mattia.davario@studio.unibo.it" userId="S::mattia.davario@studio.unibo.it::86a57954-5f9c-49ce-aabf-90f485bbc175" providerId="AD" clId="Web-{01501A5F-B450-4A10-975E-CC92D26FF6F7}"/>
    <pc:docChg chg="modSld">
      <pc:chgData name="Mattia Davario - mattia.davario@studio.unibo.it" userId="S::mattia.davario@studio.unibo.it::86a57954-5f9c-49ce-aabf-90f485bbc175" providerId="AD" clId="Web-{01501A5F-B450-4A10-975E-CC92D26FF6F7}" dt="2021-02-24T18:43:26.999" v="1" actId="20577"/>
      <pc:docMkLst>
        <pc:docMk/>
      </pc:docMkLst>
      <pc:sldChg chg="modSp">
        <pc:chgData name="Mattia Davario - mattia.davario@studio.unibo.it" userId="S::mattia.davario@studio.unibo.it::86a57954-5f9c-49ce-aabf-90f485bbc175" providerId="AD" clId="Web-{01501A5F-B450-4A10-975E-CC92D26FF6F7}" dt="2021-02-24T18:43:26.999" v="1" actId="20577"/>
        <pc:sldMkLst>
          <pc:docMk/>
          <pc:sldMk cId="0" sldId="286"/>
        </pc:sldMkLst>
        <pc:spChg chg="mod">
          <ac:chgData name="Mattia Davario - mattia.davario@studio.unibo.it" userId="S::mattia.davario@studio.unibo.it::86a57954-5f9c-49ce-aabf-90f485bbc175" providerId="AD" clId="Web-{01501A5F-B450-4A10-975E-CC92D26FF6F7}" dt="2021-02-24T18:43:26.999" v="1" actId="20577"/>
          <ac:spMkLst>
            <pc:docMk/>
            <pc:sldMk cId="0" sldId="286"/>
            <ac:spMk id="7" creationId="{DA027BD3-7AA7-4CA6-B248-388A23413830}"/>
          </ac:spMkLst>
        </pc:spChg>
      </pc:sldChg>
    </pc:docChg>
  </pc:docChgLst>
  <pc:docChgLst>
    <pc:chgData name="Jacopo Ferretti - jacopo.ferretti3@studio.unibo.it" userId="005ddcdf-dd8a-487b-bb52-ae838d7e94d2" providerId="ADAL" clId="{D7FC0B04-44BC-4D03-967C-DD8517128429}"/>
    <pc:docChg chg="undo redo custSel modSld">
      <pc:chgData name="Jacopo Ferretti - jacopo.ferretti3@studio.unibo.it" userId="005ddcdf-dd8a-487b-bb52-ae838d7e94d2" providerId="ADAL" clId="{D7FC0B04-44BC-4D03-967C-DD8517128429}" dt="2021-02-24T18:50:13.802" v="274" actId="478"/>
      <pc:docMkLst>
        <pc:docMk/>
      </pc:docMkLst>
      <pc:sldChg chg="modSp mod">
        <pc:chgData name="Jacopo Ferretti - jacopo.ferretti3@studio.unibo.it" userId="005ddcdf-dd8a-487b-bb52-ae838d7e94d2" providerId="ADAL" clId="{D7FC0B04-44BC-4D03-967C-DD8517128429}" dt="2021-02-24T16:41:09.847" v="117" actId="20577"/>
        <pc:sldMkLst>
          <pc:docMk/>
          <pc:sldMk cId="0" sldId="263"/>
        </pc:sldMkLst>
        <pc:spChg chg="mod">
          <ac:chgData name="Jacopo Ferretti - jacopo.ferretti3@studio.unibo.it" userId="005ddcdf-dd8a-487b-bb52-ae838d7e94d2" providerId="ADAL" clId="{D7FC0B04-44BC-4D03-967C-DD8517128429}" dt="2021-02-24T16:41:09.847" v="117" actId="20577"/>
          <ac:spMkLst>
            <pc:docMk/>
            <pc:sldMk cId="0" sldId="263"/>
            <ac:spMk id="12" creationId="{F7129558-1FA7-434D-A814-7DA6FFFB5F8E}"/>
          </ac:spMkLst>
        </pc:spChg>
      </pc:sldChg>
      <pc:sldChg chg="modSp mod">
        <pc:chgData name="Jacopo Ferretti - jacopo.ferretti3@studio.unibo.it" userId="005ddcdf-dd8a-487b-bb52-ae838d7e94d2" providerId="ADAL" clId="{D7FC0B04-44BC-4D03-967C-DD8517128429}" dt="2021-02-24T16:47:18.064" v="256" actId="20577"/>
        <pc:sldMkLst>
          <pc:docMk/>
          <pc:sldMk cId="0" sldId="275"/>
        </pc:sldMkLst>
        <pc:spChg chg="mod">
          <ac:chgData name="Jacopo Ferretti - jacopo.ferretti3@studio.unibo.it" userId="005ddcdf-dd8a-487b-bb52-ae838d7e94d2" providerId="ADAL" clId="{D7FC0B04-44BC-4D03-967C-DD8517128429}" dt="2021-02-24T16:47:18.064" v="256" actId="20577"/>
          <ac:spMkLst>
            <pc:docMk/>
            <pc:sldMk cId="0" sldId="275"/>
            <ac:spMk id="695" creationId="{00000000-0000-0000-0000-000000000000}"/>
          </ac:spMkLst>
        </pc:spChg>
      </pc:sldChg>
      <pc:sldChg chg="addSp delSp modSp mod">
        <pc:chgData name="Jacopo Ferretti - jacopo.ferretti3@studio.unibo.it" userId="005ddcdf-dd8a-487b-bb52-ae838d7e94d2" providerId="ADAL" clId="{D7FC0B04-44BC-4D03-967C-DD8517128429}" dt="2021-02-24T18:50:13.802" v="274" actId="478"/>
        <pc:sldMkLst>
          <pc:docMk/>
          <pc:sldMk cId="0" sldId="286"/>
        </pc:sldMkLst>
        <pc:spChg chg="add mod">
          <ac:chgData name="Jacopo Ferretti - jacopo.ferretti3@studio.unibo.it" userId="005ddcdf-dd8a-487b-bb52-ae838d7e94d2" providerId="ADAL" clId="{D7FC0B04-44BC-4D03-967C-DD8517128429}" dt="2021-02-24T16:48:55.766" v="270" actId="1035"/>
          <ac:spMkLst>
            <pc:docMk/>
            <pc:sldMk cId="0" sldId="286"/>
            <ac:spMk id="7" creationId="{DA027BD3-7AA7-4CA6-B248-388A23413830}"/>
          </ac:spMkLst>
        </pc:spChg>
        <pc:spChg chg="add del">
          <ac:chgData name="Jacopo Ferretti - jacopo.ferretti3@studio.unibo.it" userId="005ddcdf-dd8a-487b-bb52-ae838d7e94d2" providerId="ADAL" clId="{D7FC0B04-44BC-4D03-967C-DD8517128429}" dt="2021-02-24T16:43:21.369" v="186" actId="22"/>
          <ac:spMkLst>
            <pc:docMk/>
            <pc:sldMk cId="0" sldId="286"/>
            <ac:spMk id="9" creationId="{7475D9F2-5252-4E93-8CF3-6394D3CB9303}"/>
          </ac:spMkLst>
        </pc:spChg>
        <pc:spChg chg="add mod">
          <ac:chgData name="Jacopo Ferretti - jacopo.ferretti3@studio.unibo.it" userId="005ddcdf-dd8a-487b-bb52-ae838d7e94d2" providerId="ADAL" clId="{D7FC0B04-44BC-4D03-967C-DD8517128429}" dt="2021-02-24T16:48:55.766" v="270" actId="1035"/>
          <ac:spMkLst>
            <pc:docMk/>
            <pc:sldMk cId="0" sldId="286"/>
            <ac:spMk id="10" creationId="{CED5671A-052C-4591-9965-D9A0A35F7F5B}"/>
          </ac:spMkLst>
        </pc:spChg>
        <pc:spChg chg="mod">
          <ac:chgData name="Jacopo Ferretti - jacopo.ferretti3@studio.unibo.it" userId="005ddcdf-dd8a-487b-bb52-ae838d7e94d2" providerId="ADAL" clId="{D7FC0B04-44BC-4D03-967C-DD8517128429}" dt="2021-02-24T16:48:30.304" v="265" actId="1076"/>
          <ac:spMkLst>
            <pc:docMk/>
            <pc:sldMk cId="0" sldId="286"/>
            <ac:spMk id="921" creationId="{00000000-0000-0000-0000-000000000000}"/>
          </ac:spMkLst>
        </pc:spChg>
        <pc:spChg chg="mod">
          <ac:chgData name="Jacopo Ferretti - jacopo.ferretti3@studio.unibo.it" userId="005ddcdf-dd8a-487b-bb52-ae838d7e94d2" providerId="ADAL" clId="{D7FC0B04-44BC-4D03-967C-DD8517128429}" dt="2021-02-24T16:47:48.724" v="258" actId="1076"/>
          <ac:spMkLst>
            <pc:docMk/>
            <pc:sldMk cId="0" sldId="286"/>
            <ac:spMk id="922" creationId="{00000000-0000-0000-0000-000000000000}"/>
          </ac:spMkLst>
        </pc:spChg>
        <pc:picChg chg="add del mod">
          <ac:chgData name="Jacopo Ferretti - jacopo.ferretti3@studio.unibo.it" userId="005ddcdf-dd8a-487b-bb52-ae838d7e94d2" providerId="ADAL" clId="{D7FC0B04-44BC-4D03-967C-DD8517128429}" dt="2021-02-24T18:50:13.802" v="274" actId="478"/>
          <ac:picMkLst>
            <pc:docMk/>
            <pc:sldMk cId="0" sldId="286"/>
            <ac:picMk id="12" creationId="{4957FBCE-EC57-4E2C-B00F-01517A29E59D}"/>
          </ac:picMkLst>
        </pc:picChg>
        <pc:cxnChg chg="add mod">
          <ac:chgData name="Jacopo Ferretti - jacopo.ferretti3@studio.unibo.it" userId="005ddcdf-dd8a-487b-bb52-ae838d7e94d2" providerId="ADAL" clId="{D7FC0B04-44BC-4D03-967C-DD8517128429}" dt="2021-02-24T16:48:55.766" v="270" actId="1035"/>
          <ac:cxnSpMkLst>
            <pc:docMk/>
            <pc:sldMk cId="0" sldId="286"/>
            <ac:cxnSpMk id="4" creationId="{9D26D56E-53C1-4A2F-A528-3BE39C534DE0}"/>
          </ac:cxnSpMkLst>
        </pc:cxnChg>
        <pc:cxnChg chg="mod">
          <ac:chgData name="Jacopo Ferretti - jacopo.ferretti3@studio.unibo.it" userId="005ddcdf-dd8a-487b-bb52-ae838d7e94d2" providerId="ADAL" clId="{D7FC0B04-44BC-4D03-967C-DD8517128429}" dt="2021-02-24T16:48:12.273" v="263" actId="1076"/>
          <ac:cxnSpMkLst>
            <pc:docMk/>
            <pc:sldMk cId="0" sldId="286"/>
            <ac:cxnSpMk id="924" creationId="{00000000-0000-0000-0000-000000000000}"/>
          </ac:cxnSpMkLst>
        </pc:cxnChg>
      </pc:sldChg>
      <pc:sldChg chg="modSp mod">
        <pc:chgData name="Jacopo Ferretti - jacopo.ferretti3@studio.unibo.it" userId="005ddcdf-dd8a-487b-bb52-ae838d7e94d2" providerId="ADAL" clId="{D7FC0B04-44BC-4D03-967C-DD8517128429}" dt="2021-02-24T11:48:11.358" v="32" actId="1076"/>
        <pc:sldMkLst>
          <pc:docMk/>
          <pc:sldMk cId="2657250254" sldId="289"/>
        </pc:sldMkLst>
        <pc:spChg chg="mod">
          <ac:chgData name="Jacopo Ferretti - jacopo.ferretti3@studio.unibo.it" userId="005ddcdf-dd8a-487b-bb52-ae838d7e94d2" providerId="ADAL" clId="{D7FC0B04-44BC-4D03-967C-DD8517128429}" dt="2021-02-24T11:48:11.358" v="32" actId="1076"/>
          <ac:spMkLst>
            <pc:docMk/>
            <pc:sldMk cId="2657250254" sldId="289"/>
            <ac:spMk id="24" creationId="{E880F379-3728-4F87-B9AD-64A869B22790}"/>
          </ac:spMkLst>
        </pc:spChg>
      </pc:sldChg>
      <pc:sldChg chg="modSp mod">
        <pc:chgData name="Jacopo Ferretti - jacopo.ferretti3@studio.unibo.it" userId="005ddcdf-dd8a-487b-bb52-ae838d7e94d2" providerId="ADAL" clId="{D7FC0B04-44BC-4D03-967C-DD8517128429}" dt="2021-02-24T11:47:50.615" v="29" actId="1076"/>
        <pc:sldMkLst>
          <pc:docMk/>
          <pc:sldMk cId="3959991437" sldId="295"/>
        </pc:sldMkLst>
        <pc:spChg chg="mod">
          <ac:chgData name="Jacopo Ferretti - jacopo.ferretti3@studio.unibo.it" userId="005ddcdf-dd8a-487b-bb52-ae838d7e94d2" providerId="ADAL" clId="{D7FC0B04-44BC-4D03-967C-DD8517128429}" dt="2021-02-24T11:47:50.615" v="29" actId="1076"/>
          <ac:spMkLst>
            <pc:docMk/>
            <pc:sldMk cId="3959991437" sldId="295"/>
            <ac:spMk id="269" creationId="{00000000-0000-0000-0000-000000000000}"/>
          </ac:spMkLst>
        </pc:spChg>
      </pc:sldChg>
    </pc:docChg>
  </pc:docChgLst>
  <pc:docChgLst>
    <pc:chgData name="Jacopo" userId="005ddcdf-dd8a-487b-bb52-ae838d7e94d2" providerId="ADAL" clId="{D7FC0B04-44BC-4D03-967C-DD8517128429}"/>
    <pc:docChg chg="undo redo custSel addSld delSld modSld sldOrd">
      <pc:chgData name="Jacopo" userId="005ddcdf-dd8a-487b-bb52-ae838d7e94d2" providerId="ADAL" clId="{D7FC0B04-44BC-4D03-967C-DD8517128429}" dt="2021-02-21T18:19:51.350" v="1045" actId="20577"/>
      <pc:docMkLst>
        <pc:docMk/>
      </pc:docMkLst>
      <pc:sldChg chg="modSp mod">
        <pc:chgData name="Jacopo" userId="005ddcdf-dd8a-487b-bb52-ae838d7e94d2" providerId="ADAL" clId="{D7FC0B04-44BC-4D03-967C-DD8517128429}" dt="2021-02-21T17:51:47.013" v="502" actId="108"/>
        <pc:sldMkLst>
          <pc:docMk/>
          <pc:sldMk cId="0" sldId="258"/>
        </pc:sldMkLst>
        <pc:spChg chg="mod">
          <ac:chgData name="Jacopo" userId="005ddcdf-dd8a-487b-bb52-ae838d7e94d2" providerId="ADAL" clId="{D7FC0B04-44BC-4D03-967C-DD8517128429}" dt="2021-02-21T17:51:47.013" v="502" actId="108"/>
          <ac:spMkLst>
            <pc:docMk/>
            <pc:sldMk cId="0" sldId="258"/>
            <ac:spMk id="210" creationId="{00000000-0000-0000-0000-000000000000}"/>
          </ac:spMkLst>
        </pc:spChg>
      </pc:sldChg>
      <pc:sldChg chg="addSp delSp modSp add del mod">
        <pc:chgData name="Jacopo" userId="005ddcdf-dd8a-487b-bb52-ae838d7e94d2" providerId="ADAL" clId="{D7FC0B04-44BC-4D03-967C-DD8517128429}" dt="2021-02-21T18:18:12.109" v="1035" actId="47"/>
        <pc:sldMkLst>
          <pc:docMk/>
          <pc:sldMk cId="0" sldId="262"/>
        </pc:sldMkLst>
        <pc:spChg chg="add del mod">
          <ac:chgData name="Jacopo" userId="005ddcdf-dd8a-487b-bb52-ae838d7e94d2" providerId="ADAL" clId="{D7FC0B04-44BC-4D03-967C-DD8517128429}" dt="2021-02-21T18:16:51.707" v="1024" actId="478"/>
          <ac:spMkLst>
            <pc:docMk/>
            <pc:sldMk cId="0" sldId="262"/>
            <ac:spMk id="3" creationId="{5BD938C2-02E2-47C3-98AE-52A19A5A6B40}"/>
          </ac:spMkLst>
        </pc:spChg>
        <pc:spChg chg="add del mod">
          <ac:chgData name="Jacopo" userId="005ddcdf-dd8a-487b-bb52-ae838d7e94d2" providerId="ADAL" clId="{D7FC0B04-44BC-4D03-967C-DD8517128429}" dt="2021-02-21T18:16:53.009" v="1025" actId="478"/>
          <ac:spMkLst>
            <pc:docMk/>
            <pc:sldMk cId="0" sldId="262"/>
            <ac:spMk id="5" creationId="{E3E52174-9639-4B87-9842-ADABF74A2582}"/>
          </ac:spMkLst>
        </pc:spChg>
        <pc:spChg chg="add mod">
          <ac:chgData name="Jacopo" userId="005ddcdf-dd8a-487b-bb52-ae838d7e94d2" providerId="ADAL" clId="{D7FC0B04-44BC-4D03-967C-DD8517128429}" dt="2021-02-21T18:17:06.311" v="1028" actId="1076"/>
          <ac:spMkLst>
            <pc:docMk/>
            <pc:sldMk cId="0" sldId="262"/>
            <ac:spMk id="9" creationId="{B945DE46-BEED-4AF1-8F4A-BBC92D21E26A}"/>
          </ac:spMkLst>
        </pc:spChg>
        <pc:spChg chg="del">
          <ac:chgData name="Jacopo" userId="005ddcdf-dd8a-487b-bb52-ae838d7e94d2" providerId="ADAL" clId="{D7FC0B04-44BC-4D03-967C-DD8517128429}" dt="2021-02-21T18:16:49.522" v="1023" actId="478"/>
          <ac:spMkLst>
            <pc:docMk/>
            <pc:sldMk cId="0" sldId="262"/>
            <ac:spMk id="243" creationId="{00000000-0000-0000-0000-000000000000}"/>
          </ac:spMkLst>
        </pc:spChg>
        <pc:spChg chg="del">
          <ac:chgData name="Jacopo" userId="005ddcdf-dd8a-487b-bb52-ae838d7e94d2" providerId="ADAL" clId="{D7FC0B04-44BC-4D03-967C-DD8517128429}" dt="2021-02-21T18:16:51.707" v="1024" actId="478"/>
          <ac:spMkLst>
            <pc:docMk/>
            <pc:sldMk cId="0" sldId="262"/>
            <ac:spMk id="244" creationId="{00000000-0000-0000-0000-000000000000}"/>
          </ac:spMkLst>
        </pc:spChg>
        <pc:picChg chg="add mod">
          <ac:chgData name="Jacopo" userId="005ddcdf-dd8a-487b-bb52-ae838d7e94d2" providerId="ADAL" clId="{D7FC0B04-44BC-4D03-967C-DD8517128429}" dt="2021-02-21T18:16:59.425" v="1027" actId="1076"/>
          <ac:picMkLst>
            <pc:docMk/>
            <pc:sldMk cId="0" sldId="262"/>
            <ac:picMk id="8" creationId="{D525E0FA-0D6E-441A-9D22-D15B7149E38B}"/>
          </ac:picMkLst>
        </pc:picChg>
      </pc:sldChg>
      <pc:sldChg chg="modSp mod">
        <pc:chgData name="Jacopo" userId="005ddcdf-dd8a-487b-bb52-ae838d7e94d2" providerId="ADAL" clId="{D7FC0B04-44BC-4D03-967C-DD8517128429}" dt="2021-02-21T16:34:08.913" v="10" actId="20577"/>
        <pc:sldMkLst>
          <pc:docMk/>
          <pc:sldMk cId="0" sldId="263"/>
        </pc:sldMkLst>
        <pc:spChg chg="mod">
          <ac:chgData name="Jacopo" userId="005ddcdf-dd8a-487b-bb52-ae838d7e94d2" providerId="ADAL" clId="{D7FC0B04-44BC-4D03-967C-DD8517128429}" dt="2021-02-21T16:34:08.913" v="10" actId="20577"/>
          <ac:spMkLst>
            <pc:docMk/>
            <pc:sldMk cId="0" sldId="263"/>
            <ac:spMk id="13" creationId="{E2F88EC1-8D7F-460A-81F2-335F645830E1}"/>
          </ac:spMkLst>
        </pc:spChg>
      </pc:sldChg>
      <pc:sldChg chg="modSp mod">
        <pc:chgData name="Jacopo" userId="005ddcdf-dd8a-487b-bb52-ae838d7e94d2" providerId="ADAL" clId="{D7FC0B04-44BC-4D03-967C-DD8517128429}" dt="2021-02-21T18:01:09.238" v="602" actId="20577"/>
        <pc:sldMkLst>
          <pc:docMk/>
          <pc:sldMk cId="0" sldId="283"/>
        </pc:sldMkLst>
        <pc:spChg chg="mod">
          <ac:chgData name="Jacopo" userId="005ddcdf-dd8a-487b-bb52-ae838d7e94d2" providerId="ADAL" clId="{D7FC0B04-44BC-4D03-967C-DD8517128429}" dt="2021-02-21T18:01:09.238" v="602" actId="20577"/>
          <ac:spMkLst>
            <pc:docMk/>
            <pc:sldMk cId="0" sldId="283"/>
            <ac:spMk id="20" creationId="{4EFE9672-5E65-468C-8AC1-63548A974342}"/>
          </ac:spMkLst>
        </pc:spChg>
      </pc:sldChg>
      <pc:sldChg chg="addSp delSp modSp mod">
        <pc:chgData name="Jacopo" userId="005ddcdf-dd8a-487b-bb52-ae838d7e94d2" providerId="ADAL" clId="{D7FC0B04-44BC-4D03-967C-DD8517128429}" dt="2021-02-21T17:58:02.472" v="566" actId="478"/>
        <pc:sldMkLst>
          <pc:docMk/>
          <pc:sldMk cId="0" sldId="286"/>
        </pc:sldMkLst>
        <pc:spChg chg="add del">
          <ac:chgData name="Jacopo" userId="005ddcdf-dd8a-487b-bb52-ae838d7e94d2" providerId="ADAL" clId="{D7FC0B04-44BC-4D03-967C-DD8517128429}" dt="2021-02-21T17:51:16.954" v="490" actId="22"/>
          <ac:spMkLst>
            <pc:docMk/>
            <pc:sldMk cId="0" sldId="286"/>
            <ac:spMk id="8" creationId="{A4D4160A-194E-448F-82FE-C56037F5E0A4}"/>
          </ac:spMkLst>
        </pc:spChg>
        <pc:spChg chg="add del">
          <ac:chgData name="Jacopo" userId="005ddcdf-dd8a-487b-bb52-ae838d7e94d2" providerId="ADAL" clId="{D7FC0B04-44BC-4D03-967C-DD8517128429}" dt="2021-02-21T17:51:19.929" v="492" actId="22"/>
          <ac:spMkLst>
            <pc:docMk/>
            <pc:sldMk cId="0" sldId="286"/>
            <ac:spMk id="10" creationId="{BD7F0476-774C-4822-9100-28FE31F43751}"/>
          </ac:spMkLst>
        </pc:spChg>
        <pc:spChg chg="add del mod">
          <ac:chgData name="Jacopo" userId="005ddcdf-dd8a-487b-bb52-ae838d7e94d2" providerId="ADAL" clId="{D7FC0B04-44BC-4D03-967C-DD8517128429}" dt="2021-02-21T17:51:36.071" v="500"/>
          <ac:spMkLst>
            <pc:docMk/>
            <pc:sldMk cId="0" sldId="286"/>
            <ac:spMk id="11" creationId="{5D050FC5-D429-4DE8-8AAF-F49AE17F4326}"/>
          </ac:spMkLst>
        </pc:spChg>
        <pc:spChg chg="add del mod">
          <ac:chgData name="Jacopo" userId="005ddcdf-dd8a-487b-bb52-ae838d7e94d2" providerId="ADAL" clId="{D7FC0B04-44BC-4D03-967C-DD8517128429}" dt="2021-02-21T17:58:02.472" v="566" actId="478"/>
          <ac:spMkLst>
            <pc:docMk/>
            <pc:sldMk cId="0" sldId="286"/>
            <ac:spMk id="12" creationId="{D8F50F75-2029-480D-8DC0-7F86A836DBA0}"/>
          </ac:spMkLst>
        </pc:spChg>
        <pc:spChg chg="mod">
          <ac:chgData name="Jacopo" userId="005ddcdf-dd8a-487b-bb52-ae838d7e94d2" providerId="ADAL" clId="{D7FC0B04-44BC-4D03-967C-DD8517128429}" dt="2021-02-21T17:58:00.658" v="565" actId="1076"/>
          <ac:spMkLst>
            <pc:docMk/>
            <pc:sldMk cId="0" sldId="286"/>
            <ac:spMk id="921" creationId="{00000000-0000-0000-0000-000000000000}"/>
          </ac:spMkLst>
        </pc:spChg>
        <pc:spChg chg="mod">
          <ac:chgData name="Jacopo" userId="005ddcdf-dd8a-487b-bb52-ae838d7e94d2" providerId="ADAL" clId="{D7FC0B04-44BC-4D03-967C-DD8517128429}" dt="2021-02-21T17:51:22.308" v="494" actId="1076"/>
          <ac:spMkLst>
            <pc:docMk/>
            <pc:sldMk cId="0" sldId="286"/>
            <ac:spMk id="922" creationId="{00000000-0000-0000-0000-000000000000}"/>
          </ac:spMkLst>
        </pc:spChg>
      </pc:sldChg>
      <pc:sldChg chg="modSp add mod">
        <pc:chgData name="Jacopo" userId="005ddcdf-dd8a-487b-bb52-ae838d7e94d2" providerId="ADAL" clId="{D7FC0B04-44BC-4D03-967C-DD8517128429}" dt="2021-02-21T18:00:24.749" v="601" actId="108"/>
        <pc:sldMkLst>
          <pc:docMk/>
          <pc:sldMk cId="0" sldId="287"/>
        </pc:sldMkLst>
        <pc:spChg chg="mod">
          <ac:chgData name="Jacopo" userId="005ddcdf-dd8a-487b-bb52-ae838d7e94d2" providerId="ADAL" clId="{D7FC0B04-44BC-4D03-967C-DD8517128429}" dt="2021-02-21T18:00:24.749" v="601" actId="108"/>
          <ac:spMkLst>
            <pc:docMk/>
            <pc:sldMk cId="0" sldId="287"/>
            <ac:spMk id="932" creationId="{00000000-0000-0000-0000-000000000000}"/>
          </ac:spMkLst>
        </pc:spChg>
      </pc:sldChg>
      <pc:sldChg chg="addSp delSp modSp mod modClrScheme chgLayout">
        <pc:chgData name="Jacopo" userId="005ddcdf-dd8a-487b-bb52-ae838d7e94d2" providerId="ADAL" clId="{D7FC0B04-44BC-4D03-967C-DD8517128429}" dt="2021-02-21T18:19:51.350" v="1045" actId="20577"/>
        <pc:sldMkLst>
          <pc:docMk/>
          <pc:sldMk cId="2657250254" sldId="289"/>
        </pc:sldMkLst>
        <pc:spChg chg="add del mod ord">
          <ac:chgData name="Jacopo" userId="005ddcdf-dd8a-487b-bb52-ae838d7e94d2" providerId="ADAL" clId="{D7FC0B04-44BC-4D03-967C-DD8517128429}" dt="2021-02-21T18:17:56.080" v="1030" actId="478"/>
          <ac:spMkLst>
            <pc:docMk/>
            <pc:sldMk cId="2657250254" sldId="289"/>
            <ac:spMk id="9" creationId="{900C3832-EED6-4501-A2DE-A39FCB2824F3}"/>
          </ac:spMkLst>
        </pc:spChg>
        <pc:spChg chg="add del mod ord">
          <ac:chgData name="Jacopo" userId="005ddcdf-dd8a-487b-bb52-ae838d7e94d2" providerId="ADAL" clId="{D7FC0B04-44BC-4D03-967C-DD8517128429}" dt="2021-02-21T18:18:56.116" v="1038" actId="700"/>
          <ac:spMkLst>
            <pc:docMk/>
            <pc:sldMk cId="2657250254" sldId="289"/>
            <ac:spMk id="10" creationId="{27DC13CE-15C4-42BB-8B87-E058EF11F83F}"/>
          </ac:spMkLst>
        </pc:spChg>
        <pc:spChg chg="add del mod ord">
          <ac:chgData name="Jacopo" userId="005ddcdf-dd8a-487b-bb52-ae838d7e94d2" providerId="ADAL" clId="{D7FC0B04-44BC-4D03-967C-DD8517128429}" dt="2021-02-21T18:18:56.116" v="1038" actId="700"/>
          <ac:spMkLst>
            <pc:docMk/>
            <pc:sldMk cId="2657250254" sldId="289"/>
            <ac:spMk id="11" creationId="{9E73328E-BDC1-4988-9A00-4E68C3E0E1DE}"/>
          </ac:spMkLst>
        </pc:spChg>
        <pc:spChg chg="add mod">
          <ac:chgData name="Jacopo" userId="005ddcdf-dd8a-487b-bb52-ae838d7e94d2" providerId="ADAL" clId="{D7FC0B04-44BC-4D03-967C-DD8517128429}" dt="2021-02-21T18:19:21.195" v="1043" actId="1076"/>
          <ac:spMkLst>
            <pc:docMk/>
            <pc:sldMk cId="2657250254" sldId="289"/>
            <ac:spMk id="12" creationId="{24F91FD4-D80D-41C1-B502-90F352C1087A}"/>
          </ac:spMkLst>
        </pc:spChg>
        <pc:spChg chg="add del mod ord">
          <ac:chgData name="Jacopo" userId="005ddcdf-dd8a-487b-bb52-ae838d7e94d2" providerId="ADAL" clId="{D7FC0B04-44BC-4D03-967C-DD8517128429}" dt="2021-02-21T18:18:56.116" v="1038" actId="700"/>
          <ac:spMkLst>
            <pc:docMk/>
            <pc:sldMk cId="2657250254" sldId="289"/>
            <ac:spMk id="13" creationId="{AABADFCF-791E-4A2B-A6CB-3D26ABE450A8}"/>
          </ac:spMkLst>
        </pc:spChg>
        <pc:spChg chg="add del mod ord">
          <ac:chgData name="Jacopo" userId="005ddcdf-dd8a-487b-bb52-ae838d7e94d2" providerId="ADAL" clId="{D7FC0B04-44BC-4D03-967C-DD8517128429}" dt="2021-02-21T18:18:56.116" v="1038" actId="700"/>
          <ac:spMkLst>
            <pc:docMk/>
            <pc:sldMk cId="2657250254" sldId="289"/>
            <ac:spMk id="14" creationId="{B3317C02-C6C2-4732-A171-B2BB7EB7559B}"/>
          </ac:spMkLst>
        </pc:spChg>
        <pc:spChg chg="add del mod ord">
          <ac:chgData name="Jacopo" userId="005ddcdf-dd8a-487b-bb52-ae838d7e94d2" providerId="ADAL" clId="{D7FC0B04-44BC-4D03-967C-DD8517128429}" dt="2021-02-21T18:18:56.116" v="1038" actId="700"/>
          <ac:spMkLst>
            <pc:docMk/>
            <pc:sldMk cId="2657250254" sldId="289"/>
            <ac:spMk id="15" creationId="{81B0D483-F9F9-4F51-91C1-19A38F66B366}"/>
          </ac:spMkLst>
        </pc:spChg>
        <pc:spChg chg="add del mod ord">
          <ac:chgData name="Jacopo" userId="005ddcdf-dd8a-487b-bb52-ae838d7e94d2" providerId="ADAL" clId="{D7FC0B04-44BC-4D03-967C-DD8517128429}" dt="2021-02-21T18:18:56.116" v="1038" actId="700"/>
          <ac:spMkLst>
            <pc:docMk/>
            <pc:sldMk cId="2657250254" sldId="289"/>
            <ac:spMk id="16" creationId="{6B68AD48-8C69-4F73-A57B-330E888334EB}"/>
          </ac:spMkLst>
        </pc:spChg>
        <pc:spChg chg="add del mod ord">
          <ac:chgData name="Jacopo" userId="005ddcdf-dd8a-487b-bb52-ae838d7e94d2" providerId="ADAL" clId="{D7FC0B04-44BC-4D03-967C-DD8517128429}" dt="2021-02-21T18:18:56.116" v="1038" actId="700"/>
          <ac:spMkLst>
            <pc:docMk/>
            <pc:sldMk cId="2657250254" sldId="289"/>
            <ac:spMk id="17" creationId="{BFFAF714-023C-461D-8791-025E00177578}"/>
          </ac:spMkLst>
        </pc:spChg>
        <pc:spChg chg="add del mod ord">
          <ac:chgData name="Jacopo" userId="005ddcdf-dd8a-487b-bb52-ae838d7e94d2" providerId="ADAL" clId="{D7FC0B04-44BC-4D03-967C-DD8517128429}" dt="2021-02-21T18:18:56.116" v="1038" actId="700"/>
          <ac:spMkLst>
            <pc:docMk/>
            <pc:sldMk cId="2657250254" sldId="289"/>
            <ac:spMk id="18" creationId="{D591D5B0-C631-4958-B053-A26D24C35C1D}"/>
          </ac:spMkLst>
        </pc:spChg>
        <pc:spChg chg="add del mod ord">
          <ac:chgData name="Jacopo" userId="005ddcdf-dd8a-487b-bb52-ae838d7e94d2" providerId="ADAL" clId="{D7FC0B04-44BC-4D03-967C-DD8517128429}" dt="2021-02-21T18:18:56.116" v="1038" actId="700"/>
          <ac:spMkLst>
            <pc:docMk/>
            <pc:sldMk cId="2657250254" sldId="289"/>
            <ac:spMk id="19" creationId="{3C9DE79E-2224-49F3-B100-98243564EF0E}"/>
          </ac:spMkLst>
        </pc:spChg>
        <pc:spChg chg="add del mod ord">
          <ac:chgData name="Jacopo" userId="005ddcdf-dd8a-487b-bb52-ae838d7e94d2" providerId="ADAL" clId="{D7FC0B04-44BC-4D03-967C-DD8517128429}" dt="2021-02-21T18:18:49.094" v="1037" actId="478"/>
          <ac:spMkLst>
            <pc:docMk/>
            <pc:sldMk cId="2657250254" sldId="289"/>
            <ac:spMk id="20" creationId="{9C8CAB19-EDF5-4742-86C7-DE48E9C4D700}"/>
          </ac:spMkLst>
        </pc:spChg>
        <pc:spChg chg="add mod ord">
          <ac:chgData name="Jacopo" userId="005ddcdf-dd8a-487b-bb52-ae838d7e94d2" providerId="ADAL" clId="{D7FC0B04-44BC-4D03-967C-DD8517128429}" dt="2021-02-21T18:19:18.419" v="1042" actId="14100"/>
          <ac:spMkLst>
            <pc:docMk/>
            <pc:sldMk cId="2657250254" sldId="289"/>
            <ac:spMk id="24" creationId="{E880F379-3728-4F87-B9AD-64A869B22790}"/>
          </ac:spMkLst>
        </pc:spChg>
        <pc:spChg chg="mod">
          <ac:chgData name="Jacopo" userId="005ddcdf-dd8a-487b-bb52-ae838d7e94d2" providerId="ADAL" clId="{D7FC0B04-44BC-4D03-967C-DD8517128429}" dt="2021-02-21T18:19:51.350" v="1045" actId="20577"/>
          <ac:spMkLst>
            <pc:docMk/>
            <pc:sldMk cId="2657250254" sldId="289"/>
            <ac:spMk id="31" creationId="{DA9554EF-1344-46B0-A8A6-C23107910804}"/>
          </ac:spMkLst>
        </pc:spChg>
        <pc:spChg chg="del mod">
          <ac:chgData name="Jacopo" userId="005ddcdf-dd8a-487b-bb52-ae838d7e94d2" providerId="ADAL" clId="{D7FC0B04-44BC-4D03-967C-DD8517128429}" dt="2021-02-21T18:01:43.789" v="627" actId="478"/>
          <ac:spMkLst>
            <pc:docMk/>
            <pc:sldMk cId="2657250254" sldId="289"/>
            <ac:spMk id="826" creationId="{00000000-0000-0000-0000-000000000000}"/>
          </ac:spMkLst>
        </pc:spChg>
        <pc:spChg chg="del mod">
          <ac:chgData name="Jacopo" userId="005ddcdf-dd8a-487b-bb52-ae838d7e94d2" providerId="ADAL" clId="{D7FC0B04-44BC-4D03-967C-DD8517128429}" dt="2021-02-21T18:09:42.263" v="631" actId="478"/>
          <ac:spMkLst>
            <pc:docMk/>
            <pc:sldMk cId="2657250254" sldId="289"/>
            <ac:spMk id="827" creationId="{00000000-0000-0000-0000-000000000000}"/>
          </ac:spMkLst>
        </pc:spChg>
        <pc:graphicFrameChg chg="add del mod">
          <ac:chgData name="Jacopo" userId="005ddcdf-dd8a-487b-bb52-ae838d7e94d2" providerId="ADAL" clId="{D7FC0B04-44BC-4D03-967C-DD8517128429}" dt="2021-02-21T16:46:47.862" v="13" actId="21"/>
          <ac:graphicFrameMkLst>
            <pc:docMk/>
            <pc:sldMk cId="2657250254" sldId="289"/>
            <ac:graphicFrameMk id="2" creationId="{35F44AA8-71D8-49D1-AF51-C67B2E6B1B10}"/>
          </ac:graphicFrameMkLst>
        </pc:graphicFrameChg>
        <pc:picChg chg="add del mod">
          <ac:chgData name="Jacopo" userId="005ddcdf-dd8a-487b-bb52-ae838d7e94d2" providerId="ADAL" clId="{D7FC0B04-44BC-4D03-967C-DD8517128429}" dt="2021-02-21T17:00:10.008" v="39" actId="478"/>
          <ac:picMkLst>
            <pc:docMk/>
            <pc:sldMk cId="2657250254" sldId="289"/>
            <ac:picMk id="4" creationId="{D68F9023-5150-497F-8625-D1B21D2AC267}"/>
          </ac:picMkLst>
        </pc:picChg>
        <pc:picChg chg="add del mod">
          <ac:chgData name="Jacopo" userId="005ddcdf-dd8a-487b-bb52-ae838d7e94d2" providerId="ADAL" clId="{D7FC0B04-44BC-4D03-967C-DD8517128429}" dt="2021-02-21T17:01:25.377" v="42" actId="478"/>
          <ac:picMkLst>
            <pc:docMk/>
            <pc:sldMk cId="2657250254" sldId="289"/>
            <ac:picMk id="6" creationId="{5420DEB3-1771-42C3-B395-FAB575713796}"/>
          </ac:picMkLst>
        </pc:picChg>
        <pc:picChg chg="add mod">
          <ac:chgData name="Jacopo" userId="005ddcdf-dd8a-487b-bb52-ae838d7e94d2" providerId="ADAL" clId="{D7FC0B04-44BC-4D03-967C-DD8517128429}" dt="2021-02-21T18:19:25.709" v="1044" actId="1076"/>
          <ac:picMkLst>
            <pc:docMk/>
            <pc:sldMk cId="2657250254" sldId="289"/>
            <ac:picMk id="8" creationId="{779EBF3C-9AF3-4877-9807-4BC1FCEFFC2E}"/>
          </ac:picMkLst>
        </pc:picChg>
      </pc:sldChg>
      <pc:sldChg chg="addSp delSp modSp add mod ord delAnim">
        <pc:chgData name="Jacopo" userId="005ddcdf-dd8a-487b-bb52-ae838d7e94d2" providerId="ADAL" clId="{D7FC0B04-44BC-4D03-967C-DD8517128429}" dt="2021-02-21T17:50:13.512" v="488" actId="20577"/>
        <pc:sldMkLst>
          <pc:docMk/>
          <pc:sldMk cId="3616831099" sldId="290"/>
        </pc:sldMkLst>
        <pc:spChg chg="add del mod">
          <ac:chgData name="Jacopo" userId="005ddcdf-dd8a-487b-bb52-ae838d7e94d2" providerId="ADAL" clId="{D7FC0B04-44BC-4D03-967C-DD8517128429}" dt="2021-02-21T17:43:17.813" v="196" actId="478"/>
          <ac:spMkLst>
            <pc:docMk/>
            <pc:sldMk cId="3616831099" sldId="290"/>
            <ac:spMk id="6" creationId="{2D88A528-F6E7-43E2-A953-40364DC50252}"/>
          </ac:spMkLst>
        </pc:spChg>
        <pc:spChg chg="mod">
          <ac:chgData name="Jacopo" userId="005ddcdf-dd8a-487b-bb52-ae838d7e94d2" providerId="ADAL" clId="{D7FC0B04-44BC-4D03-967C-DD8517128429}" dt="2021-02-21T17:50:13.512" v="488" actId="20577"/>
          <ac:spMkLst>
            <pc:docMk/>
            <pc:sldMk cId="3616831099" sldId="290"/>
            <ac:spMk id="13" creationId="{DE281AFA-DFF2-4078-84A1-87BA89A8DFBE}"/>
          </ac:spMkLst>
        </pc:spChg>
        <pc:spChg chg="del">
          <ac:chgData name="Jacopo" userId="005ddcdf-dd8a-487b-bb52-ae838d7e94d2" providerId="ADAL" clId="{D7FC0B04-44BC-4D03-967C-DD8517128429}" dt="2021-02-21T17:43:16.876" v="195" actId="478"/>
          <ac:spMkLst>
            <pc:docMk/>
            <pc:sldMk cId="3616831099" sldId="290"/>
            <ac:spMk id="19" creationId="{5B090CF6-1F7D-4FCA-AFF2-74231672A2C7}"/>
          </ac:spMkLst>
        </pc:spChg>
        <pc:spChg chg="mod">
          <ac:chgData name="Jacopo" userId="005ddcdf-dd8a-487b-bb52-ae838d7e94d2" providerId="ADAL" clId="{D7FC0B04-44BC-4D03-967C-DD8517128429}" dt="2021-02-21T17:47:01.077" v="333" actId="1076"/>
          <ac:spMkLst>
            <pc:docMk/>
            <pc:sldMk cId="3616831099" sldId="290"/>
            <ac:spMk id="20" creationId="{4EFE9672-5E65-468C-8AC1-63548A974342}"/>
          </ac:spMkLst>
        </pc:spChg>
        <pc:graphicFrameChg chg="del modGraphic">
          <ac:chgData name="Jacopo" userId="005ddcdf-dd8a-487b-bb52-ae838d7e94d2" providerId="ADAL" clId="{D7FC0B04-44BC-4D03-967C-DD8517128429}" dt="2021-02-21T16:48:03.950" v="22" actId="478"/>
          <ac:graphicFrameMkLst>
            <pc:docMk/>
            <pc:sldMk cId="3616831099" sldId="290"/>
            <ac:graphicFrameMk id="2" creationId="{93FB1712-8478-4689-BEC0-8DA01749298A}"/>
          </ac:graphicFrameMkLst>
        </pc:graphicFrameChg>
        <pc:picChg chg="add mod">
          <ac:chgData name="Jacopo" userId="005ddcdf-dd8a-487b-bb52-ae838d7e94d2" providerId="ADAL" clId="{D7FC0B04-44BC-4D03-967C-DD8517128429}" dt="2021-02-21T16:50:22.773" v="27" actId="1076"/>
          <ac:picMkLst>
            <pc:docMk/>
            <pc:sldMk cId="3616831099" sldId="290"/>
            <ac:picMk id="4" creationId="{658E568C-DF00-43BD-A8AE-A46372007919}"/>
          </ac:picMkLst>
        </pc:picChg>
      </pc:sldChg>
      <pc:sldChg chg="addSp delSp modSp add mod">
        <pc:chgData name="Jacopo" userId="005ddcdf-dd8a-487b-bb52-ae838d7e94d2" providerId="ADAL" clId="{D7FC0B04-44BC-4D03-967C-DD8517128429}" dt="2021-02-21T18:01:30.306" v="626" actId="20577"/>
        <pc:sldMkLst>
          <pc:docMk/>
          <pc:sldMk cId="2805716375" sldId="291"/>
        </pc:sldMkLst>
        <pc:spChg chg="add del mod">
          <ac:chgData name="Jacopo" userId="005ddcdf-dd8a-487b-bb52-ae838d7e94d2" providerId="ADAL" clId="{D7FC0B04-44BC-4D03-967C-DD8517128429}" dt="2021-02-21T17:41:10.423" v="158" actId="478"/>
          <ac:spMkLst>
            <pc:docMk/>
            <pc:sldMk cId="2805716375" sldId="291"/>
            <ac:spMk id="6" creationId="{60BCD66D-0F5F-494F-A964-40F1FF2AED9D}"/>
          </ac:spMkLst>
        </pc:spChg>
        <pc:spChg chg="add del mod">
          <ac:chgData name="Jacopo" userId="005ddcdf-dd8a-487b-bb52-ae838d7e94d2" providerId="ADAL" clId="{D7FC0B04-44BC-4D03-967C-DD8517128429}" dt="2021-02-21T17:31:58.465" v="49" actId="478"/>
          <ac:spMkLst>
            <pc:docMk/>
            <pc:sldMk cId="2805716375" sldId="291"/>
            <ac:spMk id="8" creationId="{6149C0E9-A094-4ED9-BF57-137E41D07CFA}"/>
          </ac:spMkLst>
        </pc:spChg>
        <pc:spChg chg="add mod">
          <ac:chgData name="Jacopo" userId="005ddcdf-dd8a-487b-bb52-ae838d7e94d2" providerId="ADAL" clId="{D7FC0B04-44BC-4D03-967C-DD8517128429}" dt="2021-02-21T17:40:43.176" v="153" actId="1076"/>
          <ac:spMkLst>
            <pc:docMk/>
            <pc:sldMk cId="2805716375" sldId="291"/>
            <ac:spMk id="9" creationId="{4800516F-1476-48D2-91DC-C50594D94407}"/>
          </ac:spMkLst>
        </pc:spChg>
        <pc:spChg chg="add mod">
          <ac:chgData name="Jacopo" userId="005ddcdf-dd8a-487b-bb52-ae838d7e94d2" providerId="ADAL" clId="{D7FC0B04-44BC-4D03-967C-DD8517128429}" dt="2021-02-21T17:42:13.715" v="190" actId="1076"/>
          <ac:spMkLst>
            <pc:docMk/>
            <pc:sldMk cId="2805716375" sldId="291"/>
            <ac:spMk id="10" creationId="{BF61C1BA-B48E-482D-A25D-68E1C815FCA7}"/>
          </ac:spMkLst>
        </pc:spChg>
        <pc:spChg chg="mod">
          <ac:chgData name="Jacopo" userId="005ddcdf-dd8a-487b-bb52-ae838d7e94d2" providerId="ADAL" clId="{D7FC0B04-44BC-4D03-967C-DD8517128429}" dt="2021-02-21T16:54:26.790" v="36" actId="20577"/>
          <ac:spMkLst>
            <pc:docMk/>
            <pc:sldMk cId="2805716375" sldId="291"/>
            <ac:spMk id="13" creationId="{DE281AFA-DFF2-4078-84A1-87BA89A8DFBE}"/>
          </ac:spMkLst>
        </pc:spChg>
        <pc:spChg chg="del mod">
          <ac:chgData name="Jacopo" userId="005ddcdf-dd8a-487b-bb52-ae838d7e94d2" providerId="ADAL" clId="{D7FC0B04-44BC-4D03-967C-DD8517128429}" dt="2021-02-21T17:41:06.644" v="157" actId="478"/>
          <ac:spMkLst>
            <pc:docMk/>
            <pc:sldMk cId="2805716375" sldId="291"/>
            <ac:spMk id="19" creationId="{5B090CF6-1F7D-4FCA-AFF2-74231672A2C7}"/>
          </ac:spMkLst>
        </pc:spChg>
        <pc:spChg chg="mod">
          <ac:chgData name="Jacopo" userId="005ddcdf-dd8a-487b-bb52-ae838d7e94d2" providerId="ADAL" clId="{D7FC0B04-44BC-4D03-967C-DD8517128429}" dt="2021-02-21T18:01:30.306" v="626" actId="20577"/>
          <ac:spMkLst>
            <pc:docMk/>
            <pc:sldMk cId="2805716375" sldId="291"/>
            <ac:spMk id="20" creationId="{4EFE9672-5E65-468C-8AC1-63548A974342}"/>
          </ac:spMkLst>
        </pc:spChg>
        <pc:picChg chg="add mod">
          <ac:chgData name="Jacopo" userId="005ddcdf-dd8a-487b-bb52-ae838d7e94d2" providerId="ADAL" clId="{D7FC0B04-44BC-4D03-967C-DD8517128429}" dt="2021-02-21T17:40:34.588" v="152" actId="1076"/>
          <ac:picMkLst>
            <pc:docMk/>
            <pc:sldMk cId="2805716375" sldId="291"/>
            <ac:picMk id="3" creationId="{D3B8EA94-7E5B-41C5-BBF4-AE737166CDC3}"/>
          </ac:picMkLst>
        </pc:picChg>
        <pc:picChg chg="del">
          <ac:chgData name="Jacopo" userId="005ddcdf-dd8a-487b-bb52-ae838d7e94d2" providerId="ADAL" clId="{D7FC0B04-44BC-4D03-967C-DD8517128429}" dt="2021-02-21T16:50:33.410" v="29" actId="478"/>
          <ac:picMkLst>
            <pc:docMk/>
            <pc:sldMk cId="2805716375" sldId="291"/>
            <ac:picMk id="4" creationId="{658E568C-DF00-43BD-A8AE-A46372007919}"/>
          </ac:picMkLst>
        </pc:picChg>
      </pc:sldChg>
      <pc:sldMasterChg chg="delSldLayout">
        <pc:chgData name="Jacopo" userId="005ddcdf-dd8a-487b-bb52-ae838d7e94d2" providerId="ADAL" clId="{D7FC0B04-44BC-4D03-967C-DD8517128429}" dt="2021-02-21T18:18:12.109" v="1035" actId="47"/>
        <pc:sldMasterMkLst>
          <pc:docMk/>
          <pc:sldMasterMk cId="0" sldId="2147483676"/>
        </pc:sldMasterMkLst>
        <pc:sldLayoutChg chg="del">
          <pc:chgData name="Jacopo" userId="005ddcdf-dd8a-487b-bb52-ae838d7e94d2" providerId="ADAL" clId="{D7FC0B04-44BC-4D03-967C-DD8517128429}" dt="2021-02-21T18:18:12.109" v="1035" actId="47"/>
          <pc:sldLayoutMkLst>
            <pc:docMk/>
            <pc:sldMasterMk cId="0" sldId="2147483676"/>
            <pc:sldLayoutMk cId="4074318687" sldId="2147483677"/>
          </pc:sldLayoutMkLst>
        </pc:sldLayoutChg>
      </pc:sldMasterChg>
    </pc:docChg>
  </pc:docChgLst>
  <pc:docChgLst>
    <pc:chgData name="Rosario La Rocca" userId="2f1aa136-85d1-463d-bf53-92f10ab3d1a0" providerId="ADAL" clId="{B566A614-A245-4908-AE31-5B59657055FD}"/>
    <pc:docChg chg="undo custSel addSld delSld modSld sldOrd">
      <pc:chgData name="Rosario La Rocca" userId="2f1aa136-85d1-463d-bf53-92f10ab3d1a0" providerId="ADAL" clId="{B566A614-A245-4908-AE31-5B59657055FD}" dt="2021-02-22T11:55:42.593" v="263" actId="20577"/>
      <pc:docMkLst>
        <pc:docMk/>
      </pc:docMkLst>
      <pc:sldChg chg="modSp mod">
        <pc:chgData name="Rosario La Rocca" userId="2f1aa136-85d1-463d-bf53-92f10ab3d1a0" providerId="ADAL" clId="{B566A614-A245-4908-AE31-5B59657055FD}" dt="2021-02-22T11:55:42.593" v="263" actId="20577"/>
        <pc:sldMkLst>
          <pc:docMk/>
          <pc:sldMk cId="0" sldId="256"/>
        </pc:sldMkLst>
        <pc:spChg chg="mod">
          <ac:chgData name="Rosario La Rocca" userId="2f1aa136-85d1-463d-bf53-92f10ab3d1a0" providerId="ADAL" clId="{B566A614-A245-4908-AE31-5B59657055FD}" dt="2021-02-22T11:55:42.593" v="263" actId="20577"/>
          <ac:spMkLst>
            <pc:docMk/>
            <pc:sldMk cId="0" sldId="256"/>
            <ac:spMk id="10" creationId="{837C9916-4E12-487E-8CFA-4F26C16650CE}"/>
          </ac:spMkLst>
        </pc:spChg>
      </pc:sldChg>
      <pc:sldChg chg="addSp delSp modSp mod ord">
        <pc:chgData name="Rosario La Rocca" userId="2f1aa136-85d1-463d-bf53-92f10ab3d1a0" providerId="ADAL" clId="{B566A614-A245-4908-AE31-5B59657055FD}" dt="2021-02-22T11:52:42.838" v="262" actId="1076"/>
        <pc:sldMkLst>
          <pc:docMk/>
          <pc:sldMk cId="0" sldId="265"/>
        </pc:sldMkLst>
        <pc:spChg chg="add del mod">
          <ac:chgData name="Rosario La Rocca" userId="2f1aa136-85d1-463d-bf53-92f10ab3d1a0" providerId="ADAL" clId="{B566A614-A245-4908-AE31-5B59657055FD}" dt="2021-02-22T11:40:41.490" v="38" actId="478"/>
          <ac:spMkLst>
            <pc:docMk/>
            <pc:sldMk cId="0" sldId="265"/>
            <ac:spMk id="3" creationId="{F1ECAD4F-BAD1-40D0-8EA4-1742DB25DDE1}"/>
          </ac:spMkLst>
        </pc:spChg>
        <pc:spChg chg="add del mod">
          <ac:chgData name="Rosario La Rocca" userId="2f1aa136-85d1-463d-bf53-92f10ab3d1a0" providerId="ADAL" clId="{B566A614-A245-4908-AE31-5B59657055FD}" dt="2021-02-22T11:40:40.730" v="36" actId="478"/>
          <ac:spMkLst>
            <pc:docMk/>
            <pc:sldMk cId="0" sldId="265"/>
            <ac:spMk id="6" creationId="{8F21A6E3-8B53-4C92-B873-F6F3E638CE1E}"/>
          </ac:spMkLst>
        </pc:spChg>
        <pc:spChg chg="add del mod">
          <ac:chgData name="Rosario La Rocca" userId="2f1aa136-85d1-463d-bf53-92f10ab3d1a0" providerId="ADAL" clId="{B566A614-A245-4908-AE31-5B59657055FD}" dt="2021-02-22T11:40:59.198" v="53" actId="478"/>
          <ac:spMkLst>
            <pc:docMk/>
            <pc:sldMk cId="0" sldId="265"/>
            <ac:spMk id="8" creationId="{4396040A-D2DE-419F-BB8B-77BA755D28E7}"/>
          </ac:spMkLst>
        </pc:spChg>
        <pc:spChg chg="add del mod">
          <ac:chgData name="Rosario La Rocca" userId="2f1aa136-85d1-463d-bf53-92f10ab3d1a0" providerId="ADAL" clId="{B566A614-A245-4908-AE31-5B59657055FD}" dt="2021-02-22T11:41:05.339" v="55" actId="478"/>
          <ac:spMkLst>
            <pc:docMk/>
            <pc:sldMk cId="0" sldId="265"/>
            <ac:spMk id="10" creationId="{54D9DF29-C06A-4672-A7C1-8D33DC2FABE4}"/>
          </ac:spMkLst>
        </pc:spChg>
        <pc:spChg chg="add del">
          <ac:chgData name="Rosario La Rocca" userId="2f1aa136-85d1-463d-bf53-92f10ab3d1a0" providerId="ADAL" clId="{B566A614-A245-4908-AE31-5B59657055FD}" dt="2021-02-22T11:40:55.860" v="52" actId="478"/>
          <ac:spMkLst>
            <pc:docMk/>
            <pc:sldMk cId="0" sldId="265"/>
            <ac:spMk id="16" creationId="{6AF3FD4E-A5D2-40F4-914B-5DEF57D5C742}"/>
          </ac:spMkLst>
        </pc:spChg>
        <pc:spChg chg="add del">
          <ac:chgData name="Rosario La Rocca" userId="2f1aa136-85d1-463d-bf53-92f10ab3d1a0" providerId="ADAL" clId="{B566A614-A245-4908-AE31-5B59657055FD}" dt="2021-02-22T11:40:55.860" v="52" actId="478"/>
          <ac:spMkLst>
            <pc:docMk/>
            <pc:sldMk cId="0" sldId="265"/>
            <ac:spMk id="17" creationId="{D06FE348-9923-461D-A880-9519F9799D57}"/>
          </ac:spMkLst>
        </pc:spChg>
        <pc:spChg chg="add del">
          <ac:chgData name="Rosario La Rocca" userId="2f1aa136-85d1-463d-bf53-92f10ab3d1a0" providerId="ADAL" clId="{B566A614-A245-4908-AE31-5B59657055FD}" dt="2021-02-22T11:40:55.860" v="52" actId="478"/>
          <ac:spMkLst>
            <pc:docMk/>
            <pc:sldMk cId="0" sldId="265"/>
            <ac:spMk id="21" creationId="{A838FAA4-6792-47D4-9605-A9FAF6AE8EB6}"/>
          </ac:spMkLst>
        </pc:spChg>
        <pc:spChg chg="add del">
          <ac:chgData name="Rosario La Rocca" userId="2f1aa136-85d1-463d-bf53-92f10ab3d1a0" providerId="ADAL" clId="{B566A614-A245-4908-AE31-5B59657055FD}" dt="2021-02-22T11:40:55.860" v="52" actId="478"/>
          <ac:spMkLst>
            <pc:docMk/>
            <pc:sldMk cId="0" sldId="265"/>
            <ac:spMk id="24" creationId="{8E19A3D1-0730-46F1-9BE2-2F95C21E4E45}"/>
          </ac:spMkLst>
        </pc:spChg>
        <pc:spChg chg="add mod">
          <ac:chgData name="Rosario La Rocca" userId="2f1aa136-85d1-463d-bf53-92f10ab3d1a0" providerId="ADAL" clId="{B566A614-A245-4908-AE31-5B59657055FD}" dt="2021-02-22T11:41:34.448" v="59" actId="1076"/>
          <ac:spMkLst>
            <pc:docMk/>
            <pc:sldMk cId="0" sldId="265"/>
            <ac:spMk id="25" creationId="{62212FF6-E9FF-4AD3-9153-6D48FB7FC9E4}"/>
          </ac:spMkLst>
        </pc:spChg>
        <pc:spChg chg="add mod">
          <ac:chgData name="Rosario La Rocca" userId="2f1aa136-85d1-463d-bf53-92f10ab3d1a0" providerId="ADAL" clId="{B566A614-A245-4908-AE31-5B59657055FD}" dt="2021-02-22T11:52:42.838" v="262" actId="1076"/>
          <ac:spMkLst>
            <pc:docMk/>
            <pc:sldMk cId="0" sldId="265"/>
            <ac:spMk id="27" creationId="{27BC1BB2-5C06-41CA-A9E3-DB610A87F393}"/>
          </ac:spMkLst>
        </pc:spChg>
        <pc:spChg chg="add del">
          <ac:chgData name="Rosario La Rocca" userId="2f1aa136-85d1-463d-bf53-92f10ab3d1a0" providerId="ADAL" clId="{B566A614-A245-4908-AE31-5B59657055FD}" dt="2021-02-22T11:40:55.860" v="52" actId="478"/>
          <ac:spMkLst>
            <pc:docMk/>
            <pc:sldMk cId="0" sldId="265"/>
            <ac:spMk id="29" creationId="{73D85C9B-1DE7-472B-B554-2DE8C71A6BB2}"/>
          </ac:spMkLst>
        </pc:spChg>
        <pc:spChg chg="add del">
          <ac:chgData name="Rosario La Rocca" userId="2f1aa136-85d1-463d-bf53-92f10ab3d1a0" providerId="ADAL" clId="{B566A614-A245-4908-AE31-5B59657055FD}" dt="2021-02-22T11:40:55.860" v="52" actId="478"/>
          <ac:spMkLst>
            <pc:docMk/>
            <pc:sldMk cId="0" sldId="265"/>
            <ac:spMk id="267" creationId="{00000000-0000-0000-0000-000000000000}"/>
          </ac:spMkLst>
        </pc:spChg>
        <pc:spChg chg="del">
          <ac:chgData name="Rosario La Rocca" userId="2f1aa136-85d1-463d-bf53-92f10ab3d1a0" providerId="ADAL" clId="{B566A614-A245-4908-AE31-5B59657055FD}" dt="2021-02-22T11:40:55.860" v="52" actId="478"/>
          <ac:spMkLst>
            <pc:docMk/>
            <pc:sldMk cId="0" sldId="265"/>
            <ac:spMk id="268" creationId="{00000000-0000-0000-0000-000000000000}"/>
          </ac:spMkLst>
        </pc:spChg>
        <pc:spChg chg="add del">
          <ac:chgData name="Rosario La Rocca" userId="2f1aa136-85d1-463d-bf53-92f10ab3d1a0" providerId="ADAL" clId="{B566A614-A245-4908-AE31-5B59657055FD}" dt="2021-02-22T11:41:02.092" v="54" actId="478"/>
          <ac:spMkLst>
            <pc:docMk/>
            <pc:sldMk cId="0" sldId="265"/>
            <ac:spMk id="269" creationId="{00000000-0000-0000-0000-000000000000}"/>
          </ac:spMkLst>
        </pc:spChg>
        <pc:picChg chg="add del">
          <ac:chgData name="Rosario La Rocca" userId="2f1aa136-85d1-463d-bf53-92f10ab3d1a0" providerId="ADAL" clId="{B566A614-A245-4908-AE31-5B59657055FD}" dt="2021-02-22T11:40:55.860" v="52" actId="478"/>
          <ac:picMkLst>
            <pc:docMk/>
            <pc:sldMk cId="0" sldId="265"/>
            <ac:picMk id="5" creationId="{19C682F6-81E3-4B1C-BA4E-6463F73A224D}"/>
          </ac:picMkLst>
        </pc:picChg>
        <pc:picChg chg="add del mod">
          <ac:chgData name="Rosario La Rocca" userId="2f1aa136-85d1-463d-bf53-92f10ab3d1a0" providerId="ADAL" clId="{B566A614-A245-4908-AE31-5B59657055FD}" dt="2021-02-22T11:44:07.841" v="64" actId="478"/>
          <ac:picMkLst>
            <pc:docMk/>
            <pc:sldMk cId="0" sldId="265"/>
            <ac:picMk id="12" creationId="{F87BC661-B39C-4351-BD0A-4E093C5FD12F}"/>
          </ac:picMkLst>
        </pc:picChg>
        <pc:picChg chg="add mod">
          <ac:chgData name="Rosario La Rocca" userId="2f1aa136-85d1-463d-bf53-92f10ab3d1a0" providerId="ADAL" clId="{B566A614-A245-4908-AE31-5B59657055FD}" dt="2021-02-22T11:44:26.822" v="86" actId="1036"/>
          <ac:picMkLst>
            <pc:docMk/>
            <pc:sldMk cId="0" sldId="265"/>
            <ac:picMk id="14" creationId="{1B501D29-C5C7-49B2-BA68-3EC884C2CAE0}"/>
          </ac:picMkLst>
        </pc:picChg>
        <pc:picChg chg="add del">
          <ac:chgData name="Rosario La Rocca" userId="2f1aa136-85d1-463d-bf53-92f10ab3d1a0" providerId="ADAL" clId="{B566A614-A245-4908-AE31-5B59657055FD}" dt="2021-02-22T11:40:55.860" v="52" actId="478"/>
          <ac:picMkLst>
            <pc:docMk/>
            <pc:sldMk cId="0" sldId="265"/>
            <ac:picMk id="15" creationId="{AA5759AD-36CD-4B2F-B9E4-926B6885C76D}"/>
          </ac:picMkLst>
        </pc:picChg>
        <pc:picChg chg="add del">
          <ac:chgData name="Rosario La Rocca" userId="2f1aa136-85d1-463d-bf53-92f10ab3d1a0" providerId="ADAL" clId="{B566A614-A245-4908-AE31-5B59657055FD}" dt="2021-02-22T11:40:55.860" v="52" actId="478"/>
          <ac:picMkLst>
            <pc:docMk/>
            <pc:sldMk cId="0" sldId="265"/>
            <ac:picMk id="22" creationId="{72FD74ED-1D5C-4AFA-A24B-CEB7E204F0F0}"/>
          </ac:picMkLst>
        </pc:picChg>
        <pc:picChg chg="add del">
          <ac:chgData name="Rosario La Rocca" userId="2f1aa136-85d1-463d-bf53-92f10ab3d1a0" providerId="ADAL" clId="{B566A614-A245-4908-AE31-5B59657055FD}" dt="2021-02-22T11:40:55.860" v="52" actId="478"/>
          <ac:picMkLst>
            <pc:docMk/>
            <pc:sldMk cId="0" sldId="265"/>
            <ac:picMk id="23" creationId="{E5CC3AEB-6190-4A1D-A586-B3459B1269A7}"/>
          </ac:picMkLst>
        </pc:picChg>
      </pc:sldChg>
      <pc:sldChg chg="modSp mod">
        <pc:chgData name="Rosario La Rocca" userId="2f1aa136-85d1-463d-bf53-92f10ab3d1a0" providerId="ADAL" clId="{B566A614-A245-4908-AE31-5B59657055FD}" dt="2021-02-22T11:48:26.107" v="94" actId="20577"/>
        <pc:sldMkLst>
          <pc:docMk/>
          <pc:sldMk cId="0" sldId="282"/>
        </pc:sldMkLst>
        <pc:spChg chg="mod">
          <ac:chgData name="Rosario La Rocca" userId="2f1aa136-85d1-463d-bf53-92f10ab3d1a0" providerId="ADAL" clId="{B566A614-A245-4908-AE31-5B59657055FD}" dt="2021-02-22T11:48:26.107" v="94" actId="20577"/>
          <ac:spMkLst>
            <pc:docMk/>
            <pc:sldMk cId="0" sldId="282"/>
            <ac:spMk id="827" creationId="{00000000-0000-0000-0000-000000000000}"/>
          </ac:spMkLst>
        </pc:spChg>
      </pc:sldChg>
      <pc:sldChg chg="modSp mod">
        <pc:chgData name="Rosario La Rocca" userId="2f1aa136-85d1-463d-bf53-92f10ab3d1a0" providerId="ADAL" clId="{B566A614-A245-4908-AE31-5B59657055FD}" dt="2021-02-22T11:48:56.247" v="102" actId="20577"/>
        <pc:sldMkLst>
          <pc:docMk/>
          <pc:sldMk cId="0" sldId="283"/>
        </pc:sldMkLst>
        <pc:spChg chg="mod">
          <ac:chgData name="Rosario La Rocca" userId="2f1aa136-85d1-463d-bf53-92f10ab3d1a0" providerId="ADAL" clId="{B566A614-A245-4908-AE31-5B59657055FD}" dt="2021-02-22T11:48:56.247" v="102" actId="20577"/>
          <ac:spMkLst>
            <pc:docMk/>
            <pc:sldMk cId="0" sldId="283"/>
            <ac:spMk id="20" creationId="{4EFE9672-5E65-468C-8AC1-63548A974342}"/>
          </ac:spMkLst>
        </pc:spChg>
      </pc:sldChg>
      <pc:sldChg chg="modSp mod">
        <pc:chgData name="Rosario La Rocca" userId="2f1aa136-85d1-463d-bf53-92f10ab3d1a0" providerId="ADAL" clId="{B566A614-A245-4908-AE31-5B59657055FD}" dt="2021-02-22T11:41:57.464" v="61" actId="1076"/>
        <pc:sldMkLst>
          <pc:docMk/>
          <pc:sldMk cId="2657250254" sldId="289"/>
        </pc:sldMkLst>
        <pc:spChg chg="mod">
          <ac:chgData name="Rosario La Rocca" userId="2f1aa136-85d1-463d-bf53-92f10ab3d1a0" providerId="ADAL" clId="{B566A614-A245-4908-AE31-5B59657055FD}" dt="2021-02-22T11:41:57.464" v="61" actId="1076"/>
          <ac:spMkLst>
            <pc:docMk/>
            <pc:sldMk cId="2657250254" sldId="289"/>
            <ac:spMk id="12" creationId="{24F91FD4-D80D-41C1-B502-90F352C1087A}"/>
          </ac:spMkLst>
        </pc:spChg>
      </pc:sldChg>
      <pc:sldChg chg="add del">
        <pc:chgData name="Rosario La Rocca" userId="2f1aa136-85d1-463d-bf53-92f10ab3d1a0" providerId="ADAL" clId="{B566A614-A245-4908-AE31-5B59657055FD}" dt="2021-02-22T11:41:40.232" v="60" actId="2696"/>
        <pc:sldMkLst>
          <pc:docMk/>
          <pc:sldMk cId="12052892" sldId="293"/>
        </pc:sldMkLst>
      </pc:sldChg>
      <pc:sldChg chg="add del ord">
        <pc:chgData name="Rosario La Rocca" userId="2f1aa136-85d1-463d-bf53-92f10ab3d1a0" providerId="ADAL" clId="{B566A614-A245-4908-AE31-5B59657055FD}" dt="2021-02-22T11:40:06.158" v="18" actId="47"/>
        <pc:sldMkLst>
          <pc:docMk/>
          <pc:sldMk cId="3829043276" sldId="294"/>
        </pc:sldMkLst>
      </pc:sldChg>
      <pc:sldChg chg="add">
        <pc:chgData name="Rosario La Rocca" userId="2f1aa136-85d1-463d-bf53-92f10ab3d1a0" providerId="ADAL" clId="{B566A614-A245-4908-AE31-5B59657055FD}" dt="2021-02-22T11:40:04.029" v="17" actId="2890"/>
        <pc:sldMkLst>
          <pc:docMk/>
          <pc:sldMk cId="3959991437" sldId="295"/>
        </pc:sldMkLst>
      </pc:sldChg>
    </pc:docChg>
  </pc:docChgLst>
  <pc:docChgLst>
    <pc:chgData name="Jacopo Ferretti - jacopo.ferretti3@studio.unibo.it" userId="S::jacopo.ferretti3@studio.unibo.it::005ddcdf-dd8a-487b-bb52-ae838d7e94d2" providerId="AD" clId="Web-{D17F2198-4EA2-4C43-8B2C-B8857D3C4011}"/>
    <pc:docChg chg="modSld">
      <pc:chgData name="Jacopo Ferretti - jacopo.ferretti3@studio.unibo.it" userId="S::jacopo.ferretti3@studio.unibo.it::005ddcdf-dd8a-487b-bb52-ae838d7e94d2" providerId="AD" clId="Web-{D17F2198-4EA2-4C43-8B2C-B8857D3C4011}" dt="2021-02-24T12:13:09.298" v="5" actId="20577"/>
      <pc:docMkLst>
        <pc:docMk/>
      </pc:docMkLst>
      <pc:sldChg chg="modSp">
        <pc:chgData name="Jacopo Ferretti - jacopo.ferretti3@studio.unibo.it" userId="S::jacopo.ferretti3@studio.unibo.it::005ddcdf-dd8a-487b-bb52-ae838d7e94d2" providerId="AD" clId="Web-{D17F2198-4EA2-4C43-8B2C-B8857D3C4011}" dt="2021-02-24T12:13:09.298" v="5" actId="20577"/>
        <pc:sldMkLst>
          <pc:docMk/>
          <pc:sldMk cId="2805716375" sldId="291"/>
        </pc:sldMkLst>
        <pc:spChg chg="mod">
          <ac:chgData name="Jacopo Ferretti - jacopo.ferretti3@studio.unibo.it" userId="S::jacopo.ferretti3@studio.unibo.it::005ddcdf-dd8a-487b-bb52-ae838d7e94d2" providerId="AD" clId="Web-{D17F2198-4EA2-4C43-8B2C-B8857D3C4011}" dt="2021-02-24T12:13:09.298" v="5" actId="20577"/>
          <ac:spMkLst>
            <pc:docMk/>
            <pc:sldMk cId="2805716375" sldId="291"/>
            <ac:spMk id="20" creationId="{4EFE9672-5E65-468C-8AC1-63548A974342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rancesco\Documents\dc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Cash Flow Chart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28575">
              <a:solidFill>
                <a:schemeClr val="accent1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Foglio1!$A$1:$A$8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Foglio1!$B$1:$B$8</c:f>
              <c:numCache>
                <c:formatCode>General</c:formatCode>
                <c:ptCount val="8"/>
                <c:pt idx="0">
                  <c:v>0</c:v>
                </c:pt>
                <c:pt idx="1">
                  <c:v>-500</c:v>
                </c:pt>
                <c:pt idx="2">
                  <c:v>-500</c:v>
                </c:pt>
                <c:pt idx="3">
                  <c:v>0</c:v>
                </c:pt>
                <c:pt idx="4">
                  <c:v>1000</c:v>
                </c:pt>
                <c:pt idx="5">
                  <c:v>2500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E5B-4066-9DE9-8B8CFB5D95F7}"/>
            </c:ext>
          </c:extLst>
        </c:ser>
        <c:ser>
          <c:idx val="1"/>
          <c:order val="1"/>
          <c:spPr>
            <a:ln w="28575">
              <a:solidFill>
                <a:schemeClr val="accent2">
                  <a:alpha val="20000"/>
                </a:schemeClr>
              </a:solidFill>
            </a:ln>
            <a:effectLst/>
          </c:spPr>
          <c:marker>
            <c:symbol val="circle"/>
            <c:size val="4"/>
            <c:spPr>
              <a:solidFill>
                <a:schemeClr val="accent2"/>
              </a:solidFill>
              <a:ln w="9525" cap="flat" cmpd="sng" algn="ctr">
                <a:solidFill>
                  <a:schemeClr val="accent2"/>
                </a:solidFill>
                <a:round/>
              </a:ln>
              <a:effectLst/>
            </c:spPr>
          </c:marker>
          <c:xVal>
            <c:numRef>
              <c:f>Foglio1!$A$1:$A$8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Foglio1!$E$8</c:f>
              <c:numCache>
                <c:formatCode>General</c:formatCode>
                <c:ptCount val="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E5B-4066-9DE9-8B8CFB5D9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3198447"/>
        <c:axId val="846176303"/>
      </c:scatterChart>
      <c:valAx>
        <c:axId val="8431984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Anni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6176303"/>
        <c:crosses val="autoZero"/>
        <c:crossBetween val="midCat"/>
      </c:valAx>
      <c:valAx>
        <c:axId val="846176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err="1"/>
                  <a:t>Migliaia</a:t>
                </a:r>
                <a:r>
                  <a:rPr lang="en-US"/>
                  <a:t> di €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319844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2128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498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76a994d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76a994d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442eb61d9d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442eb61d9d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42eb61d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42eb61d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442eb61d9d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442eb61d9d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442eb61d9d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442eb61d9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442eb61d9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42eb61d9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42eb61d9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442eb61d9d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442eb61d9d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442eb61d9d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442eb61d9d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442eb61d9d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442eb61d9d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914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442eb61d9d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442eb61d9d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25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442eb61d9d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442eb61d9d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025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 1">
  <p:cSld name="CUSTOM_2_1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1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7" hasCustomPrompt="1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 hasCustomPrompt="1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 hasCustomPrompt="1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AND_BODY_2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quare with title and text">
  <p:cSld name="CUSTOM_1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4" name="Google Shape;144;p2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cyan frame">
  <p:cSld name="CUSTOM_1_1_1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>
            <a:spLocks noGrp="1"/>
          </p:cNvSpPr>
          <p:nvPr>
            <p:ph type="subTitle" idx="2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62" r:id="rId5"/>
    <p:sldLayoutId id="2147483664" r:id="rId6"/>
    <p:sldLayoutId id="2147483665" r:id="rId7"/>
    <p:sldLayoutId id="2147483666" r:id="rId8"/>
    <p:sldLayoutId id="2147483667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sgo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freepik.com/" TargetMode="External"/><Relationship Id="rId5" Type="http://schemas.openxmlformats.org/officeDocument/2006/relationships/hyperlink" Target="https://thenounproject.com/" TargetMode="External"/><Relationship Id="rId4" Type="http://schemas.openxmlformats.org/officeDocument/2006/relationships/hyperlink" Target="https://www.flaticon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/>
        </p:nvSpPr>
        <p:spPr>
          <a:xfrm>
            <a:off x="681633" y="3585541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Francesco Romani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Jacopo Ferretti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Mattia Davario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Rosario La Rocca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Tommaso Bertoncello </a:t>
            </a:r>
            <a:endParaRPr sz="1800" b="1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64DBD5-9E43-4A83-974D-52E91D388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259" y="918031"/>
            <a:ext cx="2961325" cy="1220759"/>
          </a:xfrm>
          <a:prstGeom prst="rect">
            <a:avLst/>
          </a:prstGeom>
        </p:spPr>
      </p:pic>
      <p:pic>
        <p:nvPicPr>
          <p:cNvPr id="5" name="Immagine 4" descr="Immagine che contiene carretto&#10;&#10;Descrizione generata automaticamente">
            <a:extLst>
              <a:ext uri="{FF2B5EF4-FFF2-40B4-BE49-F238E27FC236}">
                <a16:creationId xmlns:a16="http://schemas.microsoft.com/office/drawing/2014/main" id="{66AA564F-FE35-44AA-9357-06FD667295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176"/>
          <a:stretch/>
        </p:blipFill>
        <p:spPr>
          <a:xfrm>
            <a:off x="8051679" y="0"/>
            <a:ext cx="1092321" cy="5143500"/>
          </a:xfrm>
          <a:prstGeom prst="rect">
            <a:avLst/>
          </a:prstGeom>
        </p:spPr>
      </p:pic>
      <p:sp>
        <p:nvSpPr>
          <p:cNvPr id="10" name="Google Shape;194;p32">
            <a:extLst>
              <a:ext uri="{FF2B5EF4-FFF2-40B4-BE49-F238E27FC236}">
                <a16:creationId xmlns:a16="http://schemas.microsoft.com/office/drawing/2014/main" id="{837C9916-4E12-487E-8CFA-4F26C16650CE}"/>
              </a:ext>
            </a:extLst>
          </p:cNvPr>
          <p:cNvSpPr txBox="1"/>
          <p:nvPr/>
        </p:nvSpPr>
        <p:spPr>
          <a:xfrm>
            <a:off x="5764825" y="3585541"/>
            <a:ext cx="2286854" cy="138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STARTUP PRIZE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BOLOGNA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24/02/2020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/>
              <a:t>COMPETITORS &amp; </a:t>
            </a:r>
            <a:br>
              <a:rPr lang="es" b="1"/>
            </a:br>
            <a:r>
              <a:rPr lang="es" b="1"/>
              <a:t>MERCATO</a:t>
            </a:r>
            <a:endParaRPr b="1"/>
          </a:p>
        </p:txBody>
      </p:sp>
      <p:sp>
        <p:nvSpPr>
          <p:cNvPr id="268" name="Google Shape;268;p4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10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269" name="Google Shape;269;p41"/>
          <p:cNvSpPr txBox="1">
            <a:spLocks noGrp="1"/>
          </p:cNvSpPr>
          <p:nvPr>
            <p:ph type="subTitle" idx="1"/>
          </p:nvPr>
        </p:nvSpPr>
        <p:spPr>
          <a:xfrm>
            <a:off x="0" y="1756869"/>
            <a:ext cx="3859333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>
                <a:solidFill>
                  <a:schemeClr val="tx1"/>
                </a:solidFill>
              </a:rPr>
              <a:t>Cosa ci contraddistingue?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" sz="1700" b="1">
              <a:solidFill>
                <a:schemeClr val="tx1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s" sz="1700" b="1">
                <a:solidFill>
                  <a:schemeClr val="tx1"/>
                </a:solidFill>
              </a:rPr>
              <a:t>Soluzione 2in1 </a:t>
            </a:r>
            <a:r>
              <a:rPr lang="es" sz="1700">
                <a:solidFill>
                  <a:schemeClr val="tx1"/>
                </a:solidFill>
              </a:rPr>
              <a:t>per avere sempre con se il pasto e la bevanda preferita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lang="es" sz="1700">
              <a:solidFill>
                <a:schemeClr val="tx1"/>
              </a:solidFill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s" sz="1700" b="1">
                <a:solidFill>
                  <a:schemeClr val="tx1"/>
                </a:solidFill>
              </a:rPr>
              <a:t>Circuito scaldavivande integrato </a:t>
            </a:r>
            <a:r>
              <a:rPr lang="es" sz="1700">
                <a:solidFill>
                  <a:schemeClr val="tx1"/>
                </a:solidFill>
              </a:rPr>
              <a:t>per riscaldare il proprio pasto in pochi minuti</a:t>
            </a:r>
            <a:endParaRPr sz="1700">
              <a:solidFill>
                <a:schemeClr val="tx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AF3FD4E-A5D2-40F4-914B-5DEF57D5C742}"/>
              </a:ext>
            </a:extLst>
          </p:cNvPr>
          <p:cNvSpPr txBox="1"/>
          <p:nvPr/>
        </p:nvSpPr>
        <p:spPr>
          <a:xfrm>
            <a:off x="6805278" y="4107163"/>
            <a:ext cx="174338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2400" b="1">
                <a:latin typeface="Ubuntu" panose="020B0604020202020204" charset="0"/>
                <a:cs typeface="Times New Roman"/>
              </a:rPr>
              <a:t>   3,6 </a:t>
            </a:r>
            <a:r>
              <a:rPr lang="it-IT" sz="2400" b="1" err="1">
                <a:latin typeface="Ubuntu" panose="020B0604020202020204" charset="0"/>
                <a:cs typeface="Times New Roman"/>
              </a:rPr>
              <a:t>Bn</a:t>
            </a:r>
            <a:endParaRPr lang="it-IT" sz="2400" b="1">
              <a:latin typeface="Ubuntu" panose="020B0604020202020204" charset="0"/>
              <a:cs typeface="Times New Roman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06FE348-9923-461D-A880-9519F9799D57}"/>
              </a:ext>
            </a:extLst>
          </p:cNvPr>
          <p:cNvSpPr txBox="1"/>
          <p:nvPr/>
        </p:nvSpPr>
        <p:spPr>
          <a:xfrm>
            <a:off x="5290090" y="4104616"/>
            <a:ext cx="1438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>
                <a:latin typeface="Ubuntu" panose="020B0604020202020204" charset="0"/>
                <a:cs typeface="Times New Roman" panose="02020603050405020304" pitchFamily="18" charset="0"/>
              </a:rPr>
              <a:t>8,75 </a:t>
            </a:r>
            <a:r>
              <a:rPr lang="it-IT" sz="2400" b="1" err="1">
                <a:latin typeface="Ubuntu" panose="020B0604020202020204" charset="0"/>
                <a:cs typeface="Times New Roman" panose="02020603050405020304" pitchFamily="18" charset="0"/>
              </a:rPr>
              <a:t>Bn</a:t>
            </a:r>
            <a:endParaRPr lang="it-IT" sz="2400" b="1">
              <a:latin typeface="Ubuntu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1" name="Mezza cornice 20">
            <a:extLst>
              <a:ext uri="{FF2B5EF4-FFF2-40B4-BE49-F238E27FC236}">
                <a16:creationId xmlns:a16="http://schemas.microsoft.com/office/drawing/2014/main" id="{A838FAA4-6792-47D4-9605-A9FAF6AE8EB6}"/>
              </a:ext>
            </a:extLst>
          </p:cNvPr>
          <p:cNvSpPr/>
          <p:nvPr/>
        </p:nvSpPr>
        <p:spPr>
          <a:xfrm rot="10800000">
            <a:off x="8348911" y="4087417"/>
            <a:ext cx="655124" cy="684229"/>
          </a:xfrm>
          <a:prstGeom prst="halfFrame">
            <a:avLst>
              <a:gd name="adj1" fmla="val 15354"/>
              <a:gd name="adj2" fmla="val 1667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72FD74ED-1D5C-4AFA-A24B-CEB7E204F0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8" t="12899" r="16476" b="26296"/>
          <a:stretch/>
        </p:blipFill>
        <p:spPr>
          <a:xfrm rot="20157871">
            <a:off x="3655302" y="3448311"/>
            <a:ext cx="1539881" cy="1408508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E5CC3AEB-6190-4A1D-A586-B3459B1269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9" t="3130" r="24705" b="16808"/>
          <a:stretch/>
        </p:blipFill>
        <p:spPr>
          <a:xfrm rot="1427026">
            <a:off x="4102069" y="3984490"/>
            <a:ext cx="363820" cy="582831"/>
          </a:xfrm>
          <a:prstGeom prst="rect">
            <a:avLst/>
          </a:prstGeom>
        </p:spPr>
      </p:pic>
      <p:sp>
        <p:nvSpPr>
          <p:cNvPr id="24" name="Mezza cornice 23">
            <a:extLst>
              <a:ext uri="{FF2B5EF4-FFF2-40B4-BE49-F238E27FC236}">
                <a16:creationId xmlns:a16="http://schemas.microsoft.com/office/drawing/2014/main" id="{8E19A3D1-0730-46F1-9BE2-2F95C21E4E45}"/>
              </a:ext>
            </a:extLst>
          </p:cNvPr>
          <p:cNvSpPr/>
          <p:nvPr/>
        </p:nvSpPr>
        <p:spPr>
          <a:xfrm>
            <a:off x="4774522" y="2706210"/>
            <a:ext cx="655124" cy="684229"/>
          </a:xfrm>
          <a:prstGeom prst="halfFrame">
            <a:avLst>
              <a:gd name="adj1" fmla="val 15354"/>
              <a:gd name="adj2" fmla="val 1667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9C682F6-81E3-4B1C-BA4E-6463F73A22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999"/>
          <a:stretch/>
        </p:blipFill>
        <p:spPr>
          <a:xfrm>
            <a:off x="5360650" y="2997266"/>
            <a:ext cx="1238793" cy="109015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AA5759AD-36CD-4B2F-B9E4-926B6885C7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70" b="17940"/>
          <a:stretch/>
        </p:blipFill>
        <p:spPr>
          <a:xfrm>
            <a:off x="7049670" y="2997266"/>
            <a:ext cx="1384337" cy="1092105"/>
          </a:xfrm>
          <a:prstGeom prst="rect">
            <a:avLst/>
          </a:prstGeom>
        </p:spPr>
      </p:pic>
      <p:sp>
        <p:nvSpPr>
          <p:cNvPr id="29" name="Google Shape;269;p41">
            <a:extLst>
              <a:ext uri="{FF2B5EF4-FFF2-40B4-BE49-F238E27FC236}">
                <a16:creationId xmlns:a16="http://schemas.microsoft.com/office/drawing/2014/main" id="{73D85C9B-1DE7-472B-B554-2DE8C71A6BB2}"/>
              </a:ext>
            </a:extLst>
          </p:cNvPr>
          <p:cNvSpPr txBox="1">
            <a:spLocks/>
          </p:cNvSpPr>
          <p:nvPr/>
        </p:nvSpPr>
        <p:spPr>
          <a:xfrm>
            <a:off x="5102084" y="476410"/>
            <a:ext cx="3606600" cy="1941900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indent="0"/>
            <a:r>
              <a:rPr lang="en-US" b="1">
                <a:solidFill>
                  <a:schemeClr val="tx1"/>
                </a:solidFill>
              </a:rPr>
              <a:t>A chi </a:t>
            </a:r>
            <a:r>
              <a:rPr lang="en-US" b="1" err="1">
                <a:solidFill>
                  <a:schemeClr val="tx1"/>
                </a:solidFill>
              </a:rPr>
              <a:t>si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rivolge</a:t>
            </a:r>
            <a:r>
              <a:rPr lang="en-US" b="1">
                <a:solidFill>
                  <a:schemeClr val="tx1"/>
                </a:solidFill>
              </a:rPr>
              <a:t> il nostro </a:t>
            </a:r>
            <a:r>
              <a:rPr lang="en-US" b="1" err="1">
                <a:solidFill>
                  <a:schemeClr val="tx1"/>
                </a:solidFill>
              </a:rPr>
              <a:t>prodotto</a:t>
            </a:r>
            <a:r>
              <a:rPr lang="en-US" b="1">
                <a:solidFill>
                  <a:schemeClr val="tx1"/>
                </a:solidFill>
              </a:rPr>
              <a:t>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err="1">
                <a:solidFill>
                  <a:schemeClr val="tx1"/>
                </a:solidFill>
              </a:rPr>
              <a:t>Studenti</a:t>
            </a:r>
            <a:r>
              <a:rPr lang="en-US">
                <a:solidFill>
                  <a:schemeClr val="tx1"/>
                </a:solidFill>
              </a:rPr>
              <a:t> e </a:t>
            </a:r>
            <a:r>
              <a:rPr lang="en-US" err="1">
                <a:solidFill>
                  <a:schemeClr val="tx1"/>
                </a:solidFill>
              </a:rPr>
              <a:t>lavoratori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che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pranzano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fuori</a:t>
            </a:r>
            <a:r>
              <a:rPr lang="en-US">
                <a:solidFill>
                  <a:schemeClr val="tx1"/>
                </a:solidFill>
              </a:rPr>
              <a:t> casa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err="1">
                <a:solidFill>
                  <a:schemeClr val="tx1"/>
                </a:solidFill>
              </a:rPr>
              <a:t>Persone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interessate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all’ambiente</a:t>
            </a:r>
            <a:r>
              <a:rPr lang="en-US">
                <a:solidFill>
                  <a:schemeClr val="tx1"/>
                </a:solidFill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err="1">
                <a:solidFill>
                  <a:schemeClr val="tx1"/>
                </a:solidFill>
              </a:rPr>
              <a:t>Persone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interessate</a:t>
            </a:r>
            <a:r>
              <a:rPr lang="en-US">
                <a:solidFill>
                  <a:schemeClr val="tx1"/>
                </a:solidFill>
              </a:rPr>
              <a:t> </a:t>
            </a:r>
            <a:r>
              <a:rPr lang="en-US" err="1">
                <a:solidFill>
                  <a:schemeClr val="tx1"/>
                </a:solidFill>
              </a:rPr>
              <a:t>alla</a:t>
            </a:r>
            <a:r>
              <a:rPr lang="en-US">
                <a:solidFill>
                  <a:schemeClr val="tx1"/>
                </a:solidFill>
              </a:rPr>
              <a:t> tecnologia</a:t>
            </a:r>
          </a:p>
        </p:txBody>
      </p:sp>
    </p:spTree>
    <p:extLst>
      <p:ext uri="{BB962C8B-B14F-4D97-AF65-F5344CB8AC3E}">
        <p14:creationId xmlns:p14="http://schemas.microsoft.com/office/powerpoint/2010/main" val="3959991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>
            <a:spLocks noGrp="1"/>
          </p:cNvSpPr>
          <p:nvPr>
            <p:ph type="title"/>
          </p:nvPr>
        </p:nvSpPr>
        <p:spPr>
          <a:xfrm>
            <a:off x="0" y="-456900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PROIEZIONI FINANZIARIE </a:t>
            </a:r>
            <a:endParaRPr/>
          </a:p>
        </p:txBody>
      </p:sp>
      <p:graphicFrame>
        <p:nvGraphicFramePr>
          <p:cNvPr id="4" name="Grafico 3">
            <a:extLst>
              <a:ext uri="{FF2B5EF4-FFF2-40B4-BE49-F238E27FC236}">
                <a16:creationId xmlns:a16="http://schemas.microsoft.com/office/drawing/2014/main" id="{1757EF38-7CC5-4CA7-9BD7-E7162010C0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1775770"/>
              </p:ext>
            </p:extLst>
          </p:nvPr>
        </p:nvGraphicFramePr>
        <p:xfrm>
          <a:off x="1923170" y="1118574"/>
          <a:ext cx="5297657" cy="29005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51"/>
          <p:cNvGrpSpPr/>
          <p:nvPr/>
        </p:nvGrpSpPr>
        <p:grpSpPr>
          <a:xfrm>
            <a:off x="2364834" y="1499725"/>
            <a:ext cx="4414332" cy="2793092"/>
            <a:chOff x="1847321" y="1611245"/>
            <a:chExt cx="4414332" cy="2793092"/>
          </a:xfrm>
        </p:grpSpPr>
        <p:sp>
          <p:nvSpPr>
            <p:cNvPr id="680" name="Google Shape;680;p51"/>
            <p:cNvSpPr/>
            <p:nvPr/>
          </p:nvSpPr>
          <p:spPr>
            <a:xfrm>
              <a:off x="1847321" y="1611245"/>
              <a:ext cx="1195816" cy="1191534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1"/>
            <p:cNvSpPr/>
            <p:nvPr/>
          </p:nvSpPr>
          <p:spPr>
            <a:xfrm>
              <a:off x="3974021" y="1611245"/>
              <a:ext cx="1101018" cy="1191534"/>
            </a:xfrm>
            <a:custGeom>
              <a:avLst/>
              <a:gdLst/>
              <a:ahLst/>
              <a:cxnLst/>
              <a:rect l="l" t="t" r="r" b="b"/>
              <a:pathLst>
                <a:path w="4720" h="5225" extrusionOk="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1"/>
            <p:cNvSpPr/>
            <p:nvPr/>
          </p:nvSpPr>
          <p:spPr>
            <a:xfrm>
              <a:off x="2921990" y="3212803"/>
              <a:ext cx="1104050" cy="1191534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1"/>
            <p:cNvSpPr/>
            <p:nvPr/>
          </p:nvSpPr>
          <p:spPr>
            <a:xfrm>
              <a:off x="5000161" y="3212803"/>
              <a:ext cx="1103817" cy="1191534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1"/>
            <p:cNvSpPr/>
            <p:nvPr/>
          </p:nvSpPr>
          <p:spPr>
            <a:xfrm>
              <a:off x="1976561" y="2983732"/>
              <a:ext cx="4285092" cy="45719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1"/>
            <p:cNvSpPr/>
            <p:nvPr/>
          </p:nvSpPr>
          <p:spPr>
            <a:xfrm>
              <a:off x="2284006" y="2909504"/>
              <a:ext cx="267557" cy="224852"/>
            </a:xfrm>
            <a:custGeom>
              <a:avLst/>
              <a:gdLst/>
              <a:ahLst/>
              <a:cxnLst/>
              <a:rect l="l" t="t" r="r" b="b"/>
              <a:pathLst>
                <a:path w="1147" h="986" extrusionOk="0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1"/>
            <p:cNvSpPr/>
            <p:nvPr/>
          </p:nvSpPr>
          <p:spPr>
            <a:xfrm>
              <a:off x="3321575" y="2909732"/>
              <a:ext cx="267557" cy="224624"/>
            </a:xfrm>
            <a:custGeom>
              <a:avLst/>
              <a:gdLst/>
              <a:ahLst/>
              <a:cxnLst/>
              <a:rect l="l" t="t" r="r" b="b"/>
              <a:pathLst>
                <a:path w="1147" h="985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1"/>
            <p:cNvSpPr/>
            <p:nvPr/>
          </p:nvSpPr>
          <p:spPr>
            <a:xfrm>
              <a:off x="4359144" y="2909276"/>
              <a:ext cx="267557" cy="22394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1"/>
            <p:cNvSpPr/>
            <p:nvPr/>
          </p:nvSpPr>
          <p:spPr>
            <a:xfrm>
              <a:off x="5399513" y="2909732"/>
              <a:ext cx="264757" cy="224624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1" name="Google Shape;691;p51"/>
          <p:cNvSpPr txBox="1">
            <a:spLocks noGrp="1"/>
          </p:cNvSpPr>
          <p:nvPr>
            <p:ph type="title"/>
          </p:nvPr>
        </p:nvSpPr>
        <p:spPr>
          <a:xfrm>
            <a:off x="0" y="218206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MILESTONES</a:t>
            </a:r>
            <a:endParaRPr/>
          </a:p>
        </p:txBody>
      </p:sp>
      <p:sp>
        <p:nvSpPr>
          <p:cNvPr id="692" name="Google Shape;692;p51"/>
          <p:cNvSpPr txBox="1">
            <a:spLocks noGrp="1"/>
          </p:cNvSpPr>
          <p:nvPr>
            <p:ph type="body" idx="4294967295"/>
          </p:nvPr>
        </p:nvSpPr>
        <p:spPr>
          <a:xfrm>
            <a:off x="2334737" y="1786448"/>
            <a:ext cx="1261713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es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Sviluppo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s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Prototipazione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s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Organizzazione squadra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93" name="Google Shape;693;p51"/>
          <p:cNvSpPr txBox="1">
            <a:spLocks noGrp="1"/>
          </p:cNvSpPr>
          <p:nvPr>
            <p:ph type="body" idx="4294967295"/>
          </p:nvPr>
        </p:nvSpPr>
        <p:spPr>
          <a:xfrm>
            <a:off x="2500585" y="1538331"/>
            <a:ext cx="854100" cy="2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1Q 2021</a:t>
            </a:r>
            <a:endParaRPr sz="1200" b="1">
              <a:solidFill>
                <a:schemeClr val="dk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694" name="Google Shape;694;p51"/>
          <p:cNvSpPr txBox="1">
            <a:spLocks noGrp="1"/>
          </p:cNvSpPr>
          <p:nvPr>
            <p:ph type="body" idx="4294967295"/>
          </p:nvPr>
        </p:nvSpPr>
        <p:spPr>
          <a:xfrm>
            <a:off x="4462955" y="1878361"/>
            <a:ext cx="1099500" cy="6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it-IT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Inizio produzione e vendita</a:t>
            </a:r>
            <a:endParaRPr sz="1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95" name="Google Shape;695;p51"/>
          <p:cNvSpPr txBox="1">
            <a:spLocks noGrp="1"/>
          </p:cNvSpPr>
          <p:nvPr>
            <p:ph type="body" idx="4294967295"/>
          </p:nvPr>
        </p:nvSpPr>
        <p:spPr>
          <a:xfrm>
            <a:off x="4522304" y="1588627"/>
            <a:ext cx="990456" cy="3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3Q 2021</a:t>
            </a:r>
            <a:endParaRPr sz="1200" b="1">
              <a:solidFill>
                <a:schemeClr val="dk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696" name="Google Shape;696;p51"/>
          <p:cNvSpPr txBox="1">
            <a:spLocks noGrp="1"/>
          </p:cNvSpPr>
          <p:nvPr>
            <p:ph type="body" idx="4294967295"/>
          </p:nvPr>
        </p:nvSpPr>
        <p:spPr>
          <a:xfrm>
            <a:off x="3429003" y="3554850"/>
            <a:ext cx="1057200" cy="6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it-IT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Ricerca partner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it-IT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Affitto locali</a:t>
            </a:r>
            <a:endParaRPr sz="1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97" name="Google Shape;697;p51"/>
          <p:cNvSpPr txBox="1">
            <a:spLocks noGrp="1"/>
          </p:cNvSpPr>
          <p:nvPr>
            <p:ph type="body" idx="4294967295"/>
          </p:nvPr>
        </p:nvSpPr>
        <p:spPr>
          <a:xfrm>
            <a:off x="3530553" y="3271348"/>
            <a:ext cx="854100" cy="3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2Q 2021</a:t>
            </a:r>
            <a:endParaRPr sz="1200" b="1">
              <a:solidFill>
                <a:schemeClr val="dk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698" name="Google Shape;698;p51"/>
          <p:cNvSpPr txBox="1">
            <a:spLocks noGrp="1"/>
          </p:cNvSpPr>
          <p:nvPr>
            <p:ph type="body" idx="4294967295"/>
          </p:nvPr>
        </p:nvSpPr>
        <p:spPr>
          <a:xfrm>
            <a:off x="5435279" y="3566033"/>
            <a:ext cx="1293912" cy="6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es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Collaborazioni commerciali</a:t>
            </a:r>
            <a:br>
              <a:rPr lang="es" sz="1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</a:br>
            <a:endParaRPr sz="1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99" name="Google Shape;699;p51"/>
          <p:cNvSpPr txBox="1">
            <a:spLocks noGrp="1"/>
          </p:cNvSpPr>
          <p:nvPr>
            <p:ph type="body" idx="4294967295"/>
          </p:nvPr>
        </p:nvSpPr>
        <p:spPr>
          <a:xfrm>
            <a:off x="5612435" y="3274100"/>
            <a:ext cx="854100" cy="3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1"/>
                </a:solidFill>
                <a:latin typeface="Ubuntu Medium"/>
                <a:ea typeface="Ubuntu Medium"/>
                <a:cs typeface="Ubuntu Medium"/>
                <a:sym typeface="Ubuntu Medium"/>
              </a:rPr>
              <a:t>2022</a:t>
            </a:r>
            <a:endParaRPr sz="1200" b="1">
              <a:solidFill>
                <a:schemeClr val="dk1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  <p:sp>
        <p:nvSpPr>
          <p:cNvPr id="702" name="Google Shape;702;p5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CCCCCC"/>
                </a:solidFill>
              </a:rPr>
              <a:t>12</a:t>
            </a:fld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title"/>
          </p:nvPr>
        </p:nvSpPr>
        <p:spPr>
          <a:xfrm>
            <a:off x="0" y="-456900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IL TEAM</a:t>
            </a:r>
            <a:endParaRPr sz="2400"/>
          </a:p>
        </p:txBody>
      </p:sp>
      <p:sp>
        <p:nvSpPr>
          <p:cNvPr id="251" name="Google Shape;251;p3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3FBDB26-F57E-4091-B0BF-98D8BBD7CA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5"/>
          <a:stretch/>
        </p:blipFill>
        <p:spPr>
          <a:xfrm>
            <a:off x="3862159" y="524536"/>
            <a:ext cx="1384733" cy="1831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FFC9AAD-C69D-4E18-AA00-215385838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002" y="1073380"/>
            <a:ext cx="1384732" cy="1831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60727CE-DF3A-41EB-95B9-22629862E7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5" t="-408" r="12225" b="408"/>
          <a:stretch/>
        </p:blipFill>
        <p:spPr>
          <a:xfrm>
            <a:off x="2222250" y="1058774"/>
            <a:ext cx="1384733" cy="1835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0FB617F-9DF7-406D-B293-37B1E2421D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3142" y="524536"/>
            <a:ext cx="1384733" cy="1829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magine 10" descr="Immagine che contiene persona, uomo, edificio, esterni&#10;&#10;Descrizione generata automaticamente">
            <a:extLst>
              <a:ext uri="{FF2B5EF4-FFF2-40B4-BE49-F238E27FC236}">
                <a16:creationId xmlns:a16="http://schemas.microsoft.com/office/drawing/2014/main" id="{6EB4B244-0E1A-4D07-8987-D55FF4D109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27"/>
          <a:stretch/>
        </p:blipFill>
        <p:spPr>
          <a:xfrm>
            <a:off x="611177" y="524536"/>
            <a:ext cx="1384732" cy="1835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F7129558-1FA7-434D-A814-7DA6FFFB5F8E}"/>
              </a:ext>
            </a:extLst>
          </p:cNvPr>
          <p:cNvSpPr txBox="1">
            <a:spLocks/>
          </p:cNvSpPr>
          <p:nvPr/>
        </p:nvSpPr>
        <p:spPr>
          <a:xfrm>
            <a:off x="536090" y="2381768"/>
            <a:ext cx="1534906" cy="169023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000" b="1" i="1">
                <a:latin typeface="Ubuntu" panose="020B0604020202020204" charset="0"/>
                <a:cs typeface="Times New Roman" panose="02020603050405020304" pitchFamily="18" charset="0"/>
              </a:rPr>
              <a:t>Francesco Romani</a:t>
            </a:r>
          </a:p>
          <a:p>
            <a:pPr>
              <a:lnSpc>
                <a:spcPct val="150000"/>
              </a:lnSpc>
            </a:pPr>
            <a:r>
              <a:rPr lang="en-US" sz="1000" i="1">
                <a:latin typeface="Ubuntu" panose="020B0604020202020204" charset="0"/>
                <a:cs typeface="Times New Roman" panose="02020603050405020304" pitchFamily="18" charset="0"/>
              </a:rPr>
              <a:t>ANNI: 22</a:t>
            </a:r>
          </a:p>
          <a:p>
            <a:pPr>
              <a:lnSpc>
                <a:spcPct val="150000"/>
              </a:lnSpc>
            </a:pPr>
            <a:r>
              <a:rPr lang="en-US" sz="1000" i="1">
                <a:latin typeface="Ubuntu" panose="020B0604020202020204" charset="0"/>
                <a:cs typeface="Times New Roman" panose="02020603050405020304" pitchFamily="18" charset="0"/>
              </a:rPr>
              <a:t>POSIZIONE: </a:t>
            </a:r>
            <a:r>
              <a:rPr lang="en-US" sz="1000" b="1" i="1" err="1">
                <a:latin typeface="Ubuntu" panose="020B0604020202020204" charset="0"/>
                <a:cs typeface="Times New Roman" panose="02020603050405020304" pitchFamily="18" charset="0"/>
              </a:rPr>
              <a:t>fondatore</a:t>
            </a:r>
            <a:endParaRPr lang="en-US" sz="1000" b="1" i="1">
              <a:latin typeface="Ubuntu" panose="020B060402020202020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000" i="1">
                <a:latin typeface="Ubuntu" panose="020B0604020202020204" charset="0"/>
                <a:cs typeface="Times New Roman" panose="02020603050405020304" pitchFamily="18" charset="0"/>
              </a:rPr>
              <a:t>-MSc in Electric Vehicle Engineering, MUNER</a:t>
            </a:r>
          </a:p>
          <a:p>
            <a:pPr>
              <a:lnSpc>
                <a:spcPct val="150000"/>
              </a:lnSpc>
            </a:pPr>
            <a:r>
              <a:rPr lang="en-US" sz="1000" i="1">
                <a:latin typeface="Ubuntu" panose="020B0604020202020204" charset="0"/>
                <a:cs typeface="Times New Roman" panose="02020603050405020304" pitchFamily="18" charset="0"/>
              </a:rPr>
              <a:t>-BSc in Energy Engineering, UNIPD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E2F88EC1-8D7F-460A-81F2-335F645830E1}"/>
              </a:ext>
            </a:extLst>
          </p:cNvPr>
          <p:cNvSpPr txBox="1">
            <a:spLocks/>
          </p:cNvSpPr>
          <p:nvPr/>
        </p:nvSpPr>
        <p:spPr>
          <a:xfrm>
            <a:off x="3787072" y="2749515"/>
            <a:ext cx="1564820" cy="216041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000" b="1">
                <a:latin typeface="Ubuntu" panose="020B0604020202020204" charset="0"/>
                <a:cs typeface="Times New Roman" panose="02020603050405020304" pitchFamily="18" charset="0"/>
              </a:rPr>
              <a:t>Jacopo Ferretti:</a:t>
            </a:r>
          </a:p>
          <a:p>
            <a:pPr>
              <a:lnSpc>
                <a:spcPct val="150000"/>
              </a:lnSpc>
            </a:pPr>
            <a:r>
              <a:rPr lang="en-US" sz="1000">
                <a:latin typeface="Ubuntu" panose="020B0604020202020204" charset="0"/>
                <a:cs typeface="Times New Roman" panose="02020603050405020304" pitchFamily="18" charset="0"/>
              </a:rPr>
              <a:t>ANNI: 22</a:t>
            </a:r>
          </a:p>
          <a:p>
            <a:pPr>
              <a:lnSpc>
                <a:spcPct val="150000"/>
              </a:lnSpc>
            </a:pPr>
            <a:r>
              <a:rPr lang="en-US" sz="1000">
                <a:latin typeface="Ubuntu" panose="020B0604020202020204" charset="0"/>
                <a:cs typeface="Times New Roman" panose="02020603050405020304" pitchFamily="18" charset="0"/>
              </a:rPr>
              <a:t>POSIZIONE: </a:t>
            </a:r>
            <a:r>
              <a:rPr lang="en-US" sz="1000" b="1" err="1">
                <a:latin typeface="Ubuntu" panose="020B0604020202020204" charset="0"/>
                <a:cs typeface="Times New Roman" panose="02020603050405020304" pitchFamily="18" charset="0"/>
              </a:rPr>
              <a:t>fondatore</a:t>
            </a:r>
            <a:endParaRPr lang="en-US" sz="1000" b="1">
              <a:latin typeface="Ubuntu" panose="020B060402020202020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000">
                <a:latin typeface="Ubuntu" panose="020B0604020202020204" charset="0"/>
                <a:cs typeface="Times New Roman" panose="02020603050405020304" pitchFamily="18" charset="0"/>
              </a:rPr>
              <a:t>-MSc in Electric Vehicle Engineering, MUNER</a:t>
            </a:r>
          </a:p>
          <a:p>
            <a:pPr>
              <a:lnSpc>
                <a:spcPct val="150000"/>
              </a:lnSpc>
            </a:pPr>
            <a:r>
              <a:rPr lang="en-US" sz="1000">
                <a:latin typeface="Ubuntu" panose="020B0604020202020204" charset="0"/>
                <a:cs typeface="Times New Roman" panose="02020603050405020304" pitchFamily="18" charset="0"/>
              </a:rPr>
              <a:t>-BSc in Computer and Automation Engineering at UNIVPM</a:t>
            </a:r>
          </a:p>
          <a:p>
            <a:pPr>
              <a:lnSpc>
                <a:spcPct val="150000"/>
              </a:lnSpc>
            </a:pPr>
            <a:endParaRPr lang="en-US" sz="1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DAE4F938-B15E-415C-BBBF-465816926012}"/>
              </a:ext>
            </a:extLst>
          </p:cNvPr>
          <p:cNvSpPr txBox="1">
            <a:spLocks/>
          </p:cNvSpPr>
          <p:nvPr/>
        </p:nvSpPr>
        <p:spPr>
          <a:xfrm>
            <a:off x="2128229" y="2894576"/>
            <a:ext cx="1572777" cy="176467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000" b="1">
                <a:latin typeface="Ubuntu"/>
                <a:cs typeface="Times New Roman"/>
              </a:rPr>
              <a:t>Mattia Davario</a:t>
            </a:r>
          </a:p>
          <a:p>
            <a:pPr>
              <a:lnSpc>
                <a:spcPct val="150000"/>
              </a:lnSpc>
            </a:pPr>
            <a:r>
              <a:rPr lang="en-US" sz="1000">
                <a:latin typeface="Ubuntu"/>
                <a:cs typeface="Times New Roman"/>
              </a:rPr>
              <a:t>ANNI: 24</a:t>
            </a:r>
            <a:endParaRPr lang="en-US" sz="1000">
              <a:latin typeface="Ubuntu" panose="020B060402020202020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000">
                <a:latin typeface="Ubuntu"/>
                <a:cs typeface="Times New Roman"/>
              </a:rPr>
              <a:t>POSIZIONE: </a:t>
            </a:r>
            <a:r>
              <a:rPr lang="en-US" sz="1000" b="1" err="1">
                <a:latin typeface="Ubuntu"/>
                <a:cs typeface="Times New Roman"/>
              </a:rPr>
              <a:t>fondatore</a:t>
            </a:r>
            <a:endParaRPr lang="en-US" sz="1000" b="1">
              <a:latin typeface="Ubuntu"/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sz="1000">
                <a:latin typeface="Ubuntu"/>
                <a:cs typeface="Times New Roman"/>
              </a:rPr>
              <a:t>-MSc in Electric Vehicle Engineering, MUNER</a:t>
            </a:r>
          </a:p>
          <a:p>
            <a:pPr>
              <a:lnSpc>
                <a:spcPct val="150000"/>
              </a:lnSpc>
            </a:pPr>
            <a:r>
              <a:rPr lang="en-US" sz="1000">
                <a:latin typeface="Ubuntu"/>
                <a:cs typeface="Times New Roman"/>
              </a:rPr>
              <a:t>-BSc in Electrical Engineering, UNIBO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0A0D03E2-C758-43A6-804A-9F960A4B7C63}"/>
              </a:ext>
            </a:extLst>
          </p:cNvPr>
          <p:cNvSpPr txBox="1">
            <a:spLocks/>
          </p:cNvSpPr>
          <p:nvPr/>
        </p:nvSpPr>
        <p:spPr>
          <a:xfrm>
            <a:off x="5445915" y="2874699"/>
            <a:ext cx="1534906" cy="176467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000" b="1">
                <a:latin typeface="Ubuntu" panose="020B0604020202020204" charset="0"/>
                <a:cs typeface="Times New Roman" panose="02020603050405020304" pitchFamily="18" charset="0"/>
              </a:rPr>
              <a:t>Tommaso </a:t>
            </a:r>
            <a:r>
              <a:rPr lang="en-US" sz="1000" b="1" err="1">
                <a:latin typeface="Ubuntu" panose="020B0604020202020204" charset="0"/>
                <a:cs typeface="Times New Roman" panose="02020603050405020304" pitchFamily="18" charset="0"/>
              </a:rPr>
              <a:t>Bertoncello</a:t>
            </a:r>
            <a:endParaRPr lang="en-US" sz="1000" b="1">
              <a:latin typeface="Ubuntu" panose="020B060402020202020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000">
                <a:latin typeface="Ubuntu" panose="020B0604020202020204" charset="0"/>
                <a:cs typeface="Times New Roman" panose="02020603050405020304" pitchFamily="18" charset="0"/>
              </a:rPr>
              <a:t>ANNI: 22</a:t>
            </a:r>
          </a:p>
          <a:p>
            <a:pPr>
              <a:lnSpc>
                <a:spcPct val="150000"/>
              </a:lnSpc>
            </a:pPr>
            <a:r>
              <a:rPr lang="en-US" sz="1000">
                <a:latin typeface="Ubuntu" panose="020B0604020202020204" charset="0"/>
                <a:cs typeface="Times New Roman" panose="02020603050405020304" pitchFamily="18" charset="0"/>
              </a:rPr>
              <a:t>POSIZIONE: </a:t>
            </a:r>
            <a:r>
              <a:rPr lang="en-US" sz="1000" b="1" err="1">
                <a:latin typeface="Ubuntu" panose="020B0604020202020204" charset="0"/>
                <a:cs typeface="Times New Roman" panose="02020603050405020304" pitchFamily="18" charset="0"/>
              </a:rPr>
              <a:t>fondatore</a:t>
            </a:r>
            <a:endParaRPr lang="en-US" sz="1000" b="1">
              <a:latin typeface="Ubuntu" panose="020B060402020202020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000">
                <a:latin typeface="Ubuntu" panose="020B0604020202020204" charset="0"/>
                <a:cs typeface="Times New Roman" panose="02020603050405020304" pitchFamily="18" charset="0"/>
              </a:rPr>
              <a:t>-MSc in Electric Vehicle Engineering, MUNER</a:t>
            </a:r>
          </a:p>
          <a:p>
            <a:pPr>
              <a:lnSpc>
                <a:spcPct val="150000"/>
              </a:lnSpc>
            </a:pPr>
            <a:r>
              <a:rPr lang="en-US" sz="1000">
                <a:latin typeface="Ubuntu" panose="020B0604020202020204" charset="0"/>
                <a:cs typeface="Times New Roman" panose="02020603050405020304" pitchFamily="18" charset="0"/>
              </a:rPr>
              <a:t>-BSc in Energy Engineering, UNIPD</a:t>
            </a:r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97FF258D-40D4-4740-9C5E-9A52A87BEC68}"/>
              </a:ext>
            </a:extLst>
          </p:cNvPr>
          <p:cNvSpPr txBox="1">
            <a:spLocks/>
          </p:cNvSpPr>
          <p:nvPr/>
        </p:nvSpPr>
        <p:spPr>
          <a:xfrm>
            <a:off x="7113142" y="2420986"/>
            <a:ext cx="1534906" cy="183113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000" b="1">
                <a:latin typeface="Ubuntu" panose="020B0604020202020204" charset="0"/>
                <a:cs typeface="Times New Roman" panose="02020603050405020304" pitchFamily="18" charset="0"/>
              </a:rPr>
              <a:t>Rosario La Rocca</a:t>
            </a:r>
          </a:p>
          <a:p>
            <a:pPr>
              <a:lnSpc>
                <a:spcPct val="150000"/>
              </a:lnSpc>
            </a:pPr>
            <a:r>
              <a:rPr lang="en-US" sz="1000">
                <a:latin typeface="Ubuntu" panose="020B0604020202020204" charset="0"/>
                <a:cs typeface="Times New Roman" panose="02020603050405020304" pitchFamily="18" charset="0"/>
              </a:rPr>
              <a:t>ANNI: 25</a:t>
            </a:r>
          </a:p>
          <a:p>
            <a:pPr>
              <a:lnSpc>
                <a:spcPct val="150000"/>
              </a:lnSpc>
            </a:pPr>
            <a:r>
              <a:rPr lang="en-US" sz="1000">
                <a:latin typeface="Ubuntu" panose="020B0604020202020204" charset="0"/>
                <a:cs typeface="Times New Roman" panose="02020603050405020304" pitchFamily="18" charset="0"/>
              </a:rPr>
              <a:t>POSIZIONE: </a:t>
            </a:r>
            <a:r>
              <a:rPr lang="en-US" sz="1000" b="1" err="1">
                <a:latin typeface="Ubuntu" panose="020B0604020202020204" charset="0"/>
                <a:cs typeface="Times New Roman" panose="02020603050405020304" pitchFamily="18" charset="0"/>
              </a:rPr>
              <a:t>fondatore</a:t>
            </a:r>
            <a:endParaRPr lang="en-US" sz="1000" b="1">
              <a:latin typeface="Ubuntu" panose="020B060402020202020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000">
                <a:latin typeface="Ubuntu" panose="020B0604020202020204" charset="0"/>
                <a:cs typeface="Times New Roman" panose="02020603050405020304" pitchFamily="18" charset="0"/>
              </a:rPr>
              <a:t>-MSc in Electric Vehicle Engineering, MUNER</a:t>
            </a:r>
          </a:p>
          <a:p>
            <a:pPr>
              <a:lnSpc>
                <a:spcPct val="150000"/>
              </a:lnSpc>
            </a:pPr>
            <a:r>
              <a:rPr lang="en-US" sz="1000">
                <a:latin typeface="Ubuntu" panose="020B0604020202020204" charset="0"/>
                <a:cs typeface="Times New Roman" panose="02020603050405020304" pitchFamily="18" charset="0"/>
              </a:rPr>
              <a:t>-Ex member of formula student project of University of Bologna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62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922" name="Google Shape;922;p62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24" name="Google Shape;924;p62"/>
          <p:cNvCxnSpPr/>
          <p:nvPr/>
        </p:nvCxnSpPr>
        <p:spPr>
          <a:xfrm>
            <a:off x="5097029" y="3296059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5" name="Google Shape;925;p62"/>
          <p:cNvSpPr txBox="1">
            <a:spLocks noGrp="1"/>
          </p:cNvSpPr>
          <p:nvPr>
            <p:ph type="sldNum" idx="4294967295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14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926" name="Google Shape;926;p62"/>
          <p:cNvSpPr txBox="1">
            <a:spLocks noGrp="1"/>
          </p:cNvSpPr>
          <p:nvPr>
            <p:ph type="ctrTitle"/>
          </p:nvPr>
        </p:nvSpPr>
        <p:spPr>
          <a:xfrm>
            <a:off x="3094000" y="2145000"/>
            <a:ext cx="2955900" cy="853500"/>
          </a:xfrm>
          <a:prstGeom prst="rect">
            <a:avLst/>
          </a:prstGeom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Grazie</a:t>
            </a:r>
            <a:r>
              <a:rPr lang="es" sz="3600"/>
              <a:t>!</a:t>
            </a:r>
            <a:endParaRPr i="1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DA027BD3-7AA7-4CA6-B248-388A23413830}"/>
              </a:ext>
            </a:extLst>
          </p:cNvPr>
          <p:cNvSpPr txBox="1">
            <a:spLocks/>
          </p:cNvSpPr>
          <p:nvPr/>
        </p:nvSpPr>
        <p:spPr>
          <a:xfrm>
            <a:off x="582195" y="3566721"/>
            <a:ext cx="1532888" cy="117508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sz="1000" b="1" i="1">
                <a:latin typeface="Ubuntu" panose="020B0604020202020204" charset="0"/>
                <a:cs typeface="Times New Roman" panose="02020603050405020304" pitchFamily="18" charset="0"/>
              </a:rPr>
              <a:t>Francesco Romani</a:t>
            </a:r>
          </a:p>
          <a:p>
            <a:pPr algn="r">
              <a:lnSpc>
                <a:spcPct val="150000"/>
              </a:lnSpc>
            </a:pPr>
            <a:r>
              <a:rPr lang="en-US" sz="1000" b="1" i="1">
                <a:latin typeface="Ubuntu" panose="020B0604020202020204" charset="0"/>
                <a:cs typeface="Times New Roman" panose="02020603050405020304" pitchFamily="18" charset="0"/>
              </a:rPr>
              <a:t>Mattia </a:t>
            </a:r>
            <a:r>
              <a:rPr lang="en-US" sz="1000" b="1" i="1" err="1">
                <a:latin typeface="Ubuntu" panose="020B0604020202020204" charset="0"/>
                <a:cs typeface="Times New Roman" panose="02020603050405020304" pitchFamily="18" charset="0"/>
              </a:rPr>
              <a:t>Davario</a:t>
            </a:r>
            <a:r>
              <a:rPr lang="en-US" sz="1000" b="1" i="1">
                <a:latin typeface="Ubuntu" panose="020B0604020202020204" charset="0"/>
                <a:cs typeface="Times New Roman" panose="02020603050405020304" pitchFamily="18" charset="0"/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en-US" sz="1000" b="1" i="1">
                <a:latin typeface="Ubuntu" panose="020B0604020202020204" charset="0"/>
                <a:cs typeface="Times New Roman" panose="02020603050405020304" pitchFamily="18" charset="0"/>
              </a:rPr>
              <a:t>Jacopo Ferretti </a:t>
            </a:r>
          </a:p>
          <a:p>
            <a:pPr algn="r">
              <a:lnSpc>
                <a:spcPct val="150000"/>
              </a:lnSpc>
            </a:pPr>
            <a:r>
              <a:rPr lang="en-US" sz="1000" b="1" i="1">
                <a:latin typeface="Ubuntu"/>
                <a:cs typeface="Times New Roman"/>
              </a:rPr>
              <a:t>Tommaso Bertoncello </a:t>
            </a:r>
            <a:endParaRPr lang="en-US" sz="1000" b="1" i="1">
              <a:latin typeface="Ubuntu" panose="020B0604020202020204" charset="0"/>
              <a:cs typeface="Times New Roman" panose="02020603050405020304" pitchFamily="18" charset="0"/>
            </a:endParaRPr>
          </a:p>
          <a:p>
            <a:pPr algn="r">
              <a:lnSpc>
                <a:spcPct val="150000"/>
              </a:lnSpc>
            </a:pPr>
            <a:r>
              <a:rPr lang="en-US" sz="1000" b="1" i="1">
                <a:latin typeface="Ubuntu" panose="020B0604020202020204" charset="0"/>
                <a:cs typeface="Times New Roman" panose="02020603050405020304" pitchFamily="18" charset="0"/>
              </a:rPr>
              <a:t>Rosario La Rocca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CED5671A-052C-4591-9965-D9A0A35F7F5B}"/>
              </a:ext>
            </a:extLst>
          </p:cNvPr>
          <p:cNvSpPr txBox="1">
            <a:spLocks/>
          </p:cNvSpPr>
          <p:nvPr/>
        </p:nvSpPr>
        <p:spPr>
          <a:xfrm>
            <a:off x="2115083" y="3566720"/>
            <a:ext cx="2456917" cy="117508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000">
                <a:latin typeface="Ubuntu" panose="020B0604020202020204" charset="0"/>
                <a:cs typeface="Times New Roman" panose="02020603050405020304" pitchFamily="18" charset="0"/>
              </a:rPr>
              <a:t>romani1998@gmail.com</a:t>
            </a:r>
          </a:p>
          <a:p>
            <a:pPr>
              <a:lnSpc>
                <a:spcPct val="150000"/>
              </a:lnSpc>
            </a:pPr>
            <a:r>
              <a:rPr lang="en-US" sz="1000">
                <a:latin typeface="Ubuntu" panose="020B0604020202020204" charset="0"/>
                <a:cs typeface="Times New Roman" panose="02020603050405020304" pitchFamily="18" charset="0"/>
              </a:rPr>
              <a:t>mattiadavario@hotmail.it</a:t>
            </a:r>
          </a:p>
          <a:p>
            <a:pPr>
              <a:lnSpc>
                <a:spcPct val="150000"/>
              </a:lnSpc>
            </a:pPr>
            <a:r>
              <a:rPr lang="en-US" sz="1000">
                <a:latin typeface="Ubuntu" panose="020B0604020202020204" charset="0"/>
                <a:cs typeface="Times New Roman" panose="02020603050405020304" pitchFamily="18" charset="0"/>
              </a:rPr>
              <a:t>jacopoferretti98@gmail.com</a:t>
            </a:r>
          </a:p>
          <a:p>
            <a:pPr>
              <a:lnSpc>
                <a:spcPct val="150000"/>
              </a:lnSpc>
            </a:pPr>
            <a:r>
              <a:rPr lang="en-US" sz="1000">
                <a:latin typeface="Ubuntu" panose="020B0604020202020204" charset="0"/>
                <a:cs typeface="Times New Roman" panose="02020603050405020304" pitchFamily="18" charset="0"/>
              </a:rPr>
              <a:t>tommaso.bertoncello98@gmail.com</a:t>
            </a:r>
          </a:p>
          <a:p>
            <a:pPr>
              <a:lnSpc>
                <a:spcPct val="150000"/>
              </a:lnSpc>
            </a:pPr>
            <a:r>
              <a:rPr lang="en-US" sz="1000">
                <a:latin typeface="Ubuntu" panose="020B0604020202020204" charset="0"/>
                <a:cs typeface="Times New Roman" panose="02020603050405020304" pitchFamily="18" charset="0"/>
              </a:rPr>
              <a:t>larocca.rosario@outlook.com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9D26D56E-53C1-4A2F-A528-3BE39C534DE0}"/>
              </a:ext>
            </a:extLst>
          </p:cNvPr>
          <p:cNvCxnSpPr>
            <a:cxnSpLocks/>
          </p:cNvCxnSpPr>
          <p:nvPr/>
        </p:nvCxnSpPr>
        <p:spPr>
          <a:xfrm>
            <a:off x="2115083" y="3614261"/>
            <a:ext cx="0" cy="112754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63"/>
          <p:cNvSpPr txBox="1">
            <a:spLocks noGrp="1"/>
          </p:cNvSpPr>
          <p:nvPr>
            <p:ph type="title"/>
          </p:nvPr>
        </p:nvSpPr>
        <p:spPr>
          <a:xfrm>
            <a:off x="2789300" y="596000"/>
            <a:ext cx="34986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Credits</a:t>
            </a:r>
            <a:endParaRPr/>
          </a:p>
        </p:txBody>
      </p:sp>
      <p:sp>
        <p:nvSpPr>
          <p:cNvPr id="932" name="Google Shape;932;p63"/>
          <p:cNvSpPr txBox="1">
            <a:spLocks noGrp="1"/>
          </p:cNvSpPr>
          <p:nvPr>
            <p:ph type="body" idx="1"/>
          </p:nvPr>
        </p:nvSpPr>
        <p:spPr>
          <a:xfrm>
            <a:off x="803100" y="1290375"/>
            <a:ext cx="7537800" cy="31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>
                <a:highlight>
                  <a:schemeClr val="lt1"/>
                </a:highlight>
              </a:rPr>
              <a:t>Presentation template by </a:t>
            </a:r>
            <a:r>
              <a:rPr lang="es" u="sng">
                <a:highlight>
                  <a:schemeClr val="lt1"/>
                </a:highlight>
                <a:hlinkClick r:id="rId3"/>
              </a:rPr>
              <a:t>Slidesgo</a:t>
            </a:r>
            <a:endParaRPr/>
          </a:p>
          <a:p>
            <a:pPr marL="0" indent="0" algn="l">
              <a:lnSpc>
                <a:spcPct val="115000"/>
              </a:lnSpc>
              <a:spcBef>
                <a:spcPts val="600"/>
              </a:spcBef>
              <a:buNone/>
            </a:pPr>
            <a:r>
              <a:rPr lang="es"/>
              <a:t>Icons by </a:t>
            </a:r>
            <a:r>
              <a:rPr lang="es" u="sng">
                <a:hlinkClick r:id="rId4"/>
              </a:rPr>
              <a:t>Flaticon</a:t>
            </a:r>
            <a:r>
              <a:rPr lang="es"/>
              <a:t> and </a:t>
            </a:r>
            <a:r>
              <a:rPr lang="en-GB" u="sng" err="1">
                <a:hlinkClick r:id="rId5"/>
              </a:rPr>
              <a:t>thenounproject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/>
              <a:t>Images &amp; infographics by </a:t>
            </a:r>
            <a:r>
              <a:rPr lang="es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s"/>
              <a:t> and </a:t>
            </a:r>
            <a:r>
              <a:rPr lang="en-GB" u="sng" err="1">
                <a:hlinkClick r:id="rId5"/>
              </a:rPr>
              <a:t>thenounproject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/>
              <a:t>Author introduction slide photo created by </a:t>
            </a:r>
            <a:r>
              <a:rPr lang="es" b="1">
                <a:latin typeface="Ubuntu"/>
                <a:ea typeface="Ubuntu"/>
                <a:cs typeface="Ubuntu"/>
                <a:sym typeface="Ubuntu"/>
              </a:rPr>
              <a:t>katemangostar </a:t>
            </a:r>
            <a:r>
              <a:rPr lang="es"/>
              <a:t> - Freepik.com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/>
              <a:t>Big image slide photo created by </a:t>
            </a:r>
            <a:r>
              <a:rPr lang="es" b="1">
                <a:latin typeface="Ubuntu"/>
                <a:ea typeface="Ubuntu"/>
                <a:cs typeface="Ubuntu"/>
                <a:sym typeface="Ubuntu"/>
              </a:rPr>
              <a:t>jcomp</a:t>
            </a:r>
            <a:r>
              <a:rPr lang="es"/>
              <a:t> - Freepik.com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/>
              <a:t>Text &amp; Image slide photo created by </a:t>
            </a:r>
            <a:r>
              <a:rPr lang="es" b="1">
                <a:latin typeface="Ubuntu"/>
                <a:ea typeface="Ubuntu"/>
                <a:cs typeface="Ubuntu"/>
                <a:sym typeface="Ubuntu"/>
              </a:rPr>
              <a:t>rawpixel.com</a:t>
            </a:r>
            <a:r>
              <a:rPr lang="es"/>
              <a:t> - Freepik.com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/>
              <a:t>Text &amp; Image slide photo created by </a:t>
            </a:r>
            <a:r>
              <a:rPr lang="es" b="1">
                <a:latin typeface="Ubuntu"/>
                <a:ea typeface="Ubuntu"/>
                <a:cs typeface="Ubuntu"/>
                <a:sym typeface="Ubuntu"/>
              </a:rPr>
              <a:t>Freepik</a:t>
            </a:r>
            <a:endParaRPr/>
          </a:p>
        </p:txBody>
      </p:sp>
      <p:sp>
        <p:nvSpPr>
          <p:cNvPr id="933" name="Google Shape;933;p6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15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IL PROBLEMA</a:t>
            </a:r>
            <a:endParaRPr/>
          </a:p>
        </p:txBody>
      </p:sp>
      <p:sp>
        <p:nvSpPr>
          <p:cNvPr id="290" name="Google Shape;290;p43"/>
          <p:cNvSpPr txBox="1">
            <a:spLocks noGrp="1"/>
          </p:cNvSpPr>
          <p:nvPr>
            <p:ph type="subTitle" idx="1"/>
          </p:nvPr>
        </p:nvSpPr>
        <p:spPr>
          <a:xfrm>
            <a:off x="737850" y="1928005"/>
            <a:ext cx="3671100" cy="24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1600">
                <a:solidFill>
                  <a:schemeClr val="tx1"/>
                </a:solidFill>
              </a:rPr>
              <a:t>Posate, piatti e bottigliette usa e getta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it-IT" sz="160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1600">
                <a:solidFill>
                  <a:schemeClr val="tx1"/>
                </a:solidFill>
              </a:rPr>
              <a:t>Cibo freddo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it-IT" sz="160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1600">
                <a:solidFill>
                  <a:schemeClr val="tx1"/>
                </a:solidFill>
              </a:rPr>
              <a:t>Dispersione olio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it-IT" sz="1600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t-IT" sz="1600">
                <a:solidFill>
                  <a:schemeClr val="tx1"/>
                </a:solidFill>
              </a:rPr>
              <a:t>Ingombro </a:t>
            </a:r>
            <a:endParaRPr sz="1600">
              <a:solidFill>
                <a:schemeClr val="tx1"/>
              </a:solidFill>
            </a:endParaRPr>
          </a:p>
        </p:txBody>
      </p:sp>
      <p:cxnSp>
        <p:nvCxnSpPr>
          <p:cNvPr id="291" name="Google Shape;291;p43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4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2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7" name="Picture 2" descr="Food Safety at the Office">
            <a:extLst>
              <a:ext uri="{FF2B5EF4-FFF2-40B4-BE49-F238E27FC236}">
                <a16:creationId xmlns:a16="http://schemas.microsoft.com/office/drawing/2014/main" id="{D79BA479-DEE9-4CF5-8C44-6BAA157492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4" r="20544"/>
          <a:stretch/>
        </p:blipFill>
        <p:spPr bwMode="auto">
          <a:xfrm>
            <a:off x="5092131" y="-1"/>
            <a:ext cx="4051869" cy="5158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SOLUZIONE</a:t>
            </a:r>
            <a:endParaRPr/>
          </a:p>
        </p:txBody>
      </p:sp>
      <p:sp>
        <p:nvSpPr>
          <p:cNvPr id="206" name="Google Shape;206;p3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  <p:sp>
        <p:nvSpPr>
          <p:cNvPr id="207" name="Google Shape;207;p34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Borraccia</a:t>
            </a:r>
            <a:endParaRPr/>
          </a:p>
        </p:txBody>
      </p:sp>
      <p:sp>
        <p:nvSpPr>
          <p:cNvPr id="208" name="Google Shape;208;p34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Porta posate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Tappo del contenitore cibo</a:t>
            </a:r>
            <a:endParaRPr/>
          </a:p>
        </p:txBody>
      </p:sp>
      <p:sp>
        <p:nvSpPr>
          <p:cNvPr id="209" name="Google Shape;209;p34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Separatore</a:t>
            </a:r>
            <a:endParaRPr/>
          </a:p>
        </p:txBody>
      </p:sp>
      <p:sp>
        <p:nvSpPr>
          <p:cNvPr id="210" name="Google Shape;210;p34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</a:t>
            </a:r>
            <a:r>
              <a:rPr lang="es"/>
              <a:t>apienza di 0,5l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Tenuta termica (24h freddo, 12h caldo)</a:t>
            </a:r>
            <a:endParaRPr/>
          </a:p>
        </p:txBody>
      </p:sp>
      <p:sp>
        <p:nvSpPr>
          <p:cNvPr id="211" name="Google Shape;211;p34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Capienza 0,45l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Circuito integrato per scaldare il contenuto</a:t>
            </a:r>
            <a:endParaRPr/>
          </a:p>
        </p:txBody>
      </p:sp>
      <p:sp>
        <p:nvSpPr>
          <p:cNvPr id="212" name="Google Shape;212;p34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Contenitore cibo</a:t>
            </a:r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title" idx="7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14" name="Google Shape;214;p34"/>
          <p:cNvSpPr txBox="1">
            <a:spLocks noGrp="1"/>
          </p:cNvSpPr>
          <p:nvPr>
            <p:ph type="title" idx="8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title" idx="9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89047B8-A008-47D7-AABA-429E64F98F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95" b="96040" l="45859" r="87500">
                        <a14:foregroundMark x1="68021" y1="8581" x2="68021" y2="8581"/>
                        <a14:foregroundMark x1="65874" y1="5776" x2="65874" y2="5776"/>
                        <a14:foregroundMark x1="67561" y1="4950" x2="67561" y2="4950"/>
                        <a14:foregroundMark x1="67178" y1="5281" x2="67178" y2="5281"/>
                        <a14:foregroundMark x1="64417" y1="5776" x2="64417" y2="5776"/>
                        <a14:foregroundMark x1="66104" y1="8251" x2="66104" y2="8251"/>
                        <a14:foregroundMark x1="67485" y1="54950" x2="67485" y2="54950"/>
                        <a14:foregroundMark x1="67331" y1="57921" x2="64647" y2="54950"/>
                        <a14:foregroundMark x1="67561" y1="79703" x2="66871" y2="67492"/>
                        <a14:foregroundMark x1="66411" y1="96040" x2="66411" y2="96040"/>
                        <a14:foregroundMark x1="66104" y1="5281" x2="65261" y2="37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681" r="7296"/>
          <a:stretch/>
        </p:blipFill>
        <p:spPr>
          <a:xfrm>
            <a:off x="-940904" y="735075"/>
            <a:ext cx="4547133" cy="40643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58"/>
          <p:cNvSpPr txBox="1">
            <a:spLocks noGrp="1"/>
          </p:cNvSpPr>
          <p:nvPr>
            <p:ph type="title"/>
          </p:nvPr>
        </p:nvSpPr>
        <p:spPr>
          <a:xfrm>
            <a:off x="5395400" y="1025145"/>
            <a:ext cx="3055500" cy="6426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Caratteristiche</a:t>
            </a:r>
            <a:endParaRPr/>
          </a:p>
        </p:txBody>
      </p:sp>
      <p:sp>
        <p:nvSpPr>
          <p:cNvPr id="827" name="Google Shape;827;p58"/>
          <p:cNvSpPr txBox="1">
            <a:spLocks noGrp="1"/>
          </p:cNvSpPr>
          <p:nvPr>
            <p:ph type="subTitle" idx="1"/>
          </p:nvPr>
        </p:nvSpPr>
        <p:spPr>
          <a:xfrm>
            <a:off x="5395400" y="1928998"/>
            <a:ext cx="2770200" cy="12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>
                <a:solidFill>
                  <a:schemeClr val="tx1"/>
                </a:solidFill>
              </a:rPr>
              <a:t>Capienza 0,5l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>
                <a:solidFill>
                  <a:schemeClr val="tx1"/>
                </a:solidFill>
              </a:rPr>
              <a:t>Isolamento termico a doppia parete (24h freddo, 12h caldo)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>
                <a:solidFill>
                  <a:schemeClr val="tx1"/>
                </a:solidFill>
              </a:rPr>
              <a:t>Dimensioni: 150x94mm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/>
          </a:p>
        </p:txBody>
      </p:sp>
      <p:sp>
        <p:nvSpPr>
          <p:cNvPr id="31" name="Google Shape;205;p34">
            <a:extLst>
              <a:ext uri="{FF2B5EF4-FFF2-40B4-BE49-F238E27FC236}">
                <a16:creationId xmlns:a16="http://schemas.microsoft.com/office/drawing/2014/main" id="{581B7F3B-A685-43DB-845C-E37B1069062E}"/>
              </a:ext>
            </a:extLst>
          </p:cNvPr>
          <p:cNvSpPr txBox="1">
            <a:spLocks/>
          </p:cNvSpPr>
          <p:nvPr/>
        </p:nvSpPr>
        <p:spPr>
          <a:xfrm>
            <a:off x="6780500" y="-90979"/>
            <a:ext cx="2770200" cy="839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it-IT"/>
              <a:t>BORRACCIA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lo 3D 1">
                <a:extLst>
                  <a:ext uri="{FF2B5EF4-FFF2-40B4-BE49-F238E27FC236}">
                    <a16:creationId xmlns:a16="http://schemas.microsoft.com/office/drawing/2014/main" id="{659A3874-27C7-4947-A592-5762693CDD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8719976"/>
                  </p:ext>
                </p:extLst>
              </p:nvPr>
            </p:nvGraphicFramePr>
            <p:xfrm>
              <a:off x="1202328" y="1025145"/>
              <a:ext cx="2978995" cy="309320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78995" cy="3093207"/>
                    </a:xfrm>
                    <a:prstGeom prst="rect">
                      <a:avLst/>
                    </a:prstGeom>
                  </am3d:spPr>
                  <am3d:camera>
                    <am3d:pos x="0" y="0" z="628497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6" d="1000000"/>
                    <am3d:preTrans dx="0" dy="0" dz="13679999"/>
                    <am3d:scale>
                      <am3d:sx n="1000000" d="1000000"/>
                      <am3d:sy n="1000000" d="1000000"/>
                      <am3d:sz n="1000000" d="1000000"/>
                    </am3d:scale>
                    <am3d:rot ax="7309385" ay="1236485" az="-177363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639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lo 3D 1">
                <a:extLst>
                  <a:ext uri="{FF2B5EF4-FFF2-40B4-BE49-F238E27FC236}">
                    <a16:creationId xmlns:a16="http://schemas.microsoft.com/office/drawing/2014/main" id="{659A3874-27C7-4947-A592-5762693CDD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2328" y="1025145"/>
                <a:ext cx="2978995" cy="309320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5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20"/>
                                          </p:val>
                                        </p:tav>
                                        <p:tav tm="3330">
                                          <p:val>
                                            <p:fltVal val="19.9349"/>
                                          </p:val>
                                        </p:tav>
                                        <p:tav tm="6660">
                                          <p:val>
                                            <p:fltVal val="19.7456"/>
                                          </p:val>
                                        </p:tav>
                                        <p:tav tm="9990">
                                          <p:val>
                                            <p:fltVal val="19.441"/>
                                          </p:val>
                                        </p:tav>
                                        <p:tav tm="13320">
                                          <p:val>
                                            <p:fltVal val="19.0299"/>
                                          </p:val>
                                        </p:tav>
                                        <p:tav tm="16650">
                                          <p:val>
                                            <p:fltVal val="18.5212"/>
                                          </p:val>
                                        </p:tav>
                                        <p:tav tm="19970">
                                          <p:val>
                                            <p:fltVal val="17.9257"/>
                                          </p:val>
                                        </p:tav>
                                        <p:tav tm="23290">
                                          <p:val>
                                            <p:fltVal val="17.2507"/>
                                          </p:val>
                                        </p:tav>
                                        <p:tav tm="26620">
                                          <p:val>
                                            <p:fltVal val="16.5027"/>
                                          </p:val>
                                        </p:tav>
                                        <p:tav tm="29950">
                                          <p:val>
                                            <p:fltVal val="15.6925"/>
                                          </p:val>
                                        </p:tav>
                                        <p:tav tm="33280">
                                          <p:val>
                                            <p:fltVal val="14.829"/>
                                          </p:val>
                                        </p:tav>
                                        <p:tav tm="36610">
                                          <p:val>
                                            <p:fltVal val="13.9209"/>
                                          </p:val>
                                        </p:tav>
                                        <p:tav tm="39940">
                                          <p:val>
                                            <p:fltVal val="12.9772"/>
                                          </p:val>
                                        </p:tav>
                                        <p:tav tm="43270">
                                          <p:val>
                                            <p:fltVal val="12.0068"/>
                                          </p:val>
                                        </p:tav>
                                        <p:tav tm="46600">
                                          <p:val>
                                            <p:fltVal val="11.0184"/>
                                          </p:val>
                                        </p:tav>
                                        <p:tav tm="49930">
                                          <p:val>
                                            <p:fltVal val="10.0209"/>
                                          </p:val>
                                        </p:tav>
                                        <p:tav tm="53250">
                                          <p:val>
                                            <p:fltVal val="9.0263"/>
                                          </p:val>
                                        </p:tav>
                                        <p:tav tm="56580">
                                          <p:val>
                                            <p:fltVal val="8.0373"/>
                                          </p:val>
                                        </p:tav>
                                        <p:tav tm="59900">
                                          <p:val>
                                            <p:fltVal val="7.0688"/>
                                          </p:val>
                                        </p:tav>
                                        <p:tav tm="63220">
                                          <p:val>
                                            <p:fltVal val="6.1264"/>
                                          </p:val>
                                        </p:tav>
                                        <p:tav tm="66540">
                                          <p:val>
                                            <p:fltVal val="5.2189"/>
                                          </p:val>
                                        </p:tav>
                                        <p:tav tm="69870">
                                          <p:val>
                                            <p:fltVal val="4.3528"/>
                                          </p:val>
                                        </p:tav>
                                        <p:tav tm="73190">
                                          <p:val>
                                            <p:fltVal val="3.5418"/>
                                          </p:val>
                                        </p:tav>
                                        <p:tav tm="76510">
                                          <p:val>
                                            <p:fltVal val="2.7922"/>
                                          </p:val>
                                        </p:tav>
                                        <p:tav tm="79830">
                                          <p:val>
                                            <p:fltVal val="2.1127"/>
                                          </p:val>
                                        </p:tav>
                                        <p:tav tm="83160">
                                          <p:val>
                                            <p:fltVal val="1.5104"/>
                                          </p:val>
                                        </p:tav>
                                        <p:tav tm="86480">
                                          <p:val>
                                            <p:fltVal val="0.9978"/>
                                          </p:val>
                                        </p:tav>
                                        <p:tav tm="89800">
                                          <p:val>
                                            <p:fltVal val="0.5817"/>
                                          </p:val>
                                        </p:tav>
                                        <p:tav tm="93120">
                                          <p:val>
                                            <p:fltVal val="0.2709"/>
                                          </p:val>
                                        </p:tav>
                                        <p:tav tm="96450">
                                          <p:val>
                                            <p:fltVal val="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05;p34">
            <a:extLst>
              <a:ext uri="{FF2B5EF4-FFF2-40B4-BE49-F238E27FC236}">
                <a16:creationId xmlns:a16="http://schemas.microsoft.com/office/drawing/2014/main" id="{DE281AFA-DFF2-4078-84A1-87BA89A8DFBE}"/>
              </a:ext>
            </a:extLst>
          </p:cNvPr>
          <p:cNvSpPr txBox="1">
            <a:spLocks/>
          </p:cNvSpPr>
          <p:nvPr/>
        </p:nvSpPr>
        <p:spPr>
          <a:xfrm>
            <a:off x="215301" y="-90979"/>
            <a:ext cx="3313089" cy="839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it-IT"/>
              <a:t>CONTENITORE CIBO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ello 3D 1">
                <a:extLst>
                  <a:ext uri="{FF2B5EF4-FFF2-40B4-BE49-F238E27FC236}">
                    <a16:creationId xmlns:a16="http://schemas.microsoft.com/office/drawing/2014/main" id="{93FB1712-8478-4689-BEC0-8DA0174929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9779590"/>
                  </p:ext>
                </p:extLst>
              </p:nvPr>
            </p:nvGraphicFramePr>
            <p:xfrm>
              <a:off x="5186825" y="1012872"/>
              <a:ext cx="3264526" cy="318838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64526" cy="3188384"/>
                    </a:xfrm>
                    <a:prstGeom prst="rect">
                      <a:avLst/>
                    </a:prstGeom>
                  </am3d:spPr>
                  <am3d:camera>
                    <am3d:pos x="0" y="0" z="691072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97" d="1000000"/>
                    <am3d:preTrans dx="0" dy="0" dz="-26161942"/>
                    <am3d:scale>
                      <am3d:sx n="1000000" d="1000000"/>
                      <am3d:sy n="1000000" d="1000000"/>
                      <am3d:sz n="1000000" d="1000000"/>
                    </am3d:scale>
                    <am3d:rot ax="7160896" ay="-1460199" az="217433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64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ello 3D 1">
                <a:extLst>
                  <a:ext uri="{FF2B5EF4-FFF2-40B4-BE49-F238E27FC236}">
                    <a16:creationId xmlns:a16="http://schemas.microsoft.com/office/drawing/2014/main" id="{93FB1712-8478-4689-BEC0-8DA0174929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86825" y="1012872"/>
                <a:ext cx="3264526" cy="3188384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Google Shape;826;p58">
            <a:extLst>
              <a:ext uri="{FF2B5EF4-FFF2-40B4-BE49-F238E27FC236}">
                <a16:creationId xmlns:a16="http://schemas.microsoft.com/office/drawing/2014/main" id="{5B090CF6-1F7D-4FCA-AFF2-74231672A2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9700" y="1025145"/>
            <a:ext cx="3055500" cy="6426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Caratteristiche</a:t>
            </a:r>
            <a:endParaRPr/>
          </a:p>
        </p:txBody>
      </p:sp>
      <p:sp>
        <p:nvSpPr>
          <p:cNvPr id="20" name="Google Shape;827;p58">
            <a:extLst>
              <a:ext uri="{FF2B5EF4-FFF2-40B4-BE49-F238E27FC236}">
                <a16:creationId xmlns:a16="http://schemas.microsoft.com/office/drawing/2014/main" id="{4EFE9672-5E65-468C-8AC1-63548A9743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28878" y="1928998"/>
            <a:ext cx="3086322" cy="2018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>
                <a:solidFill>
                  <a:schemeClr val="tx1"/>
                </a:solidFill>
              </a:rPr>
              <a:t>Capienza 0,45l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>
                <a:solidFill>
                  <a:schemeClr val="tx1"/>
                </a:solidFill>
              </a:rPr>
              <a:t>Isolamento termico a doppia parete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tx1"/>
                </a:solidFill>
              </a:rPr>
              <a:t>Scalda vivande USB-C integrato </a:t>
            </a:r>
            <a:endParaRPr lang="es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>
                <a:solidFill>
                  <a:schemeClr val="tx1"/>
                </a:solidFill>
              </a:rPr>
              <a:t>Dimensioni: 123x94mm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05;p34">
            <a:extLst>
              <a:ext uri="{FF2B5EF4-FFF2-40B4-BE49-F238E27FC236}">
                <a16:creationId xmlns:a16="http://schemas.microsoft.com/office/drawing/2014/main" id="{62212FF6-E9FF-4AD3-9153-6D48FB7FC9E4}"/>
              </a:ext>
            </a:extLst>
          </p:cNvPr>
          <p:cNvSpPr txBox="1">
            <a:spLocks/>
          </p:cNvSpPr>
          <p:nvPr/>
        </p:nvSpPr>
        <p:spPr>
          <a:xfrm>
            <a:off x="5691761" y="77985"/>
            <a:ext cx="3313089" cy="839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algn="r"/>
            <a:r>
              <a:rPr lang="it-IT"/>
              <a:t>DIMENSIONI TOTALI E MATERIALI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B501D29-C5C7-49B2-BA68-3EC884C2C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5616"/>
            <a:ext cx="4591849" cy="4426114"/>
          </a:xfrm>
          <a:prstGeom prst="rect">
            <a:avLst/>
          </a:prstGeom>
        </p:spPr>
      </p:pic>
      <p:sp>
        <p:nvSpPr>
          <p:cNvPr id="27" name="Google Shape;827;p58">
            <a:extLst>
              <a:ext uri="{FF2B5EF4-FFF2-40B4-BE49-F238E27FC236}">
                <a16:creationId xmlns:a16="http://schemas.microsoft.com/office/drawing/2014/main" id="{27BC1BB2-5C06-41CA-A9E3-DB610A87F3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412035" y="2213725"/>
            <a:ext cx="3086322" cy="14298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it-IT">
                <a:solidFill>
                  <a:schemeClr val="tx1"/>
                </a:solidFill>
              </a:rPr>
              <a:t> </a:t>
            </a:r>
            <a:endParaRPr lang="es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>
                <a:solidFill>
                  <a:schemeClr val="tx1"/>
                </a:solidFill>
              </a:rPr>
              <a:t>Dimensioni Totali: 290,5x94mm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>
                <a:solidFill>
                  <a:schemeClr val="tx1"/>
                </a:solidFill>
              </a:rPr>
              <a:t>Realizzato in materiale BPA free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05;p34">
            <a:extLst>
              <a:ext uri="{FF2B5EF4-FFF2-40B4-BE49-F238E27FC236}">
                <a16:creationId xmlns:a16="http://schemas.microsoft.com/office/drawing/2014/main" id="{DE281AFA-DFF2-4078-84A1-87BA89A8DFBE}"/>
              </a:ext>
            </a:extLst>
          </p:cNvPr>
          <p:cNvSpPr txBox="1">
            <a:spLocks/>
          </p:cNvSpPr>
          <p:nvPr/>
        </p:nvSpPr>
        <p:spPr>
          <a:xfrm>
            <a:off x="215301" y="-90979"/>
            <a:ext cx="3313089" cy="839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 lang="it-IT"/>
          </a:p>
        </p:txBody>
      </p:sp>
      <p:sp>
        <p:nvSpPr>
          <p:cNvPr id="20" name="Google Shape;827;p58">
            <a:extLst>
              <a:ext uri="{FF2B5EF4-FFF2-40B4-BE49-F238E27FC236}">
                <a16:creationId xmlns:a16="http://schemas.microsoft.com/office/drawing/2014/main" id="{4EFE9672-5E65-468C-8AC1-63548A9743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395400" y="1944436"/>
            <a:ext cx="2770200" cy="1531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tx1"/>
                </a:solidFill>
              </a:rPr>
              <a:t>C</a:t>
            </a:r>
            <a:r>
              <a:rPr lang="es">
                <a:solidFill>
                  <a:schemeClr val="tx1"/>
                </a:solidFill>
              </a:rPr>
              <a:t>onnettore USB-C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">
                <a:solidFill>
                  <a:schemeClr val="tx1"/>
                </a:solidFill>
              </a:rPr>
              <a:t>Scaldavivande 25W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tx1"/>
                </a:solidFill>
              </a:rPr>
              <a:t>Bluetooth low energy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tx1"/>
                </a:solidFill>
              </a:rPr>
              <a:t>Smart APP</a:t>
            </a:r>
            <a:endParaRPr lang="it-IT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3B8EA94-7E5B-41C5-BBF4-AE737166C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15" y="1250618"/>
            <a:ext cx="4039262" cy="2642263"/>
          </a:xfrm>
          <a:prstGeom prst="rect">
            <a:avLst/>
          </a:prstGeom>
        </p:spPr>
      </p:pic>
      <p:sp>
        <p:nvSpPr>
          <p:cNvPr id="9" name="Google Shape;205;p34">
            <a:extLst>
              <a:ext uri="{FF2B5EF4-FFF2-40B4-BE49-F238E27FC236}">
                <a16:creationId xmlns:a16="http://schemas.microsoft.com/office/drawing/2014/main" id="{4800516F-1476-48D2-91DC-C50594D94407}"/>
              </a:ext>
            </a:extLst>
          </p:cNvPr>
          <p:cNvSpPr txBox="1">
            <a:spLocks/>
          </p:cNvSpPr>
          <p:nvPr/>
        </p:nvSpPr>
        <p:spPr>
          <a:xfrm>
            <a:off x="5830911" y="-90980"/>
            <a:ext cx="3313089" cy="839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it-IT"/>
              <a:t>FUNZIONI SMART</a:t>
            </a:r>
          </a:p>
        </p:txBody>
      </p:sp>
      <p:sp>
        <p:nvSpPr>
          <p:cNvPr id="10" name="Google Shape;826;p58">
            <a:extLst>
              <a:ext uri="{FF2B5EF4-FFF2-40B4-BE49-F238E27FC236}">
                <a16:creationId xmlns:a16="http://schemas.microsoft.com/office/drawing/2014/main" id="{BF61C1BA-B48E-482D-A25D-68E1C815FCA7}"/>
              </a:ext>
            </a:extLst>
          </p:cNvPr>
          <p:cNvSpPr txBox="1">
            <a:spLocks/>
          </p:cNvSpPr>
          <p:nvPr/>
        </p:nvSpPr>
        <p:spPr>
          <a:xfrm>
            <a:off x="5193693" y="1025145"/>
            <a:ext cx="4111671" cy="64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algn="l"/>
            <a:r>
              <a:rPr lang="it-IT"/>
              <a:t>T</a:t>
            </a:r>
            <a:r>
              <a:rPr lang="en-GB" err="1"/>
              <a:t>ecnologie</a:t>
            </a:r>
            <a:r>
              <a:rPr lang="en-GB"/>
              <a:t> </a:t>
            </a:r>
            <a:r>
              <a:rPr lang="en-GB" err="1"/>
              <a:t>implementate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716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05;p34">
            <a:extLst>
              <a:ext uri="{FF2B5EF4-FFF2-40B4-BE49-F238E27FC236}">
                <a16:creationId xmlns:a16="http://schemas.microsoft.com/office/drawing/2014/main" id="{DE281AFA-DFF2-4078-84A1-87BA89A8DFBE}"/>
              </a:ext>
            </a:extLst>
          </p:cNvPr>
          <p:cNvSpPr txBox="1">
            <a:spLocks/>
          </p:cNvSpPr>
          <p:nvPr/>
        </p:nvSpPr>
        <p:spPr>
          <a:xfrm>
            <a:off x="215301" y="-90979"/>
            <a:ext cx="4356699" cy="839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it-IT"/>
              <a:t>CIRCUITO SCALDAVIVANDE</a:t>
            </a:r>
          </a:p>
        </p:txBody>
      </p:sp>
      <p:sp>
        <p:nvSpPr>
          <p:cNvPr id="20" name="Google Shape;827;p58">
            <a:extLst>
              <a:ext uri="{FF2B5EF4-FFF2-40B4-BE49-F238E27FC236}">
                <a16:creationId xmlns:a16="http://schemas.microsoft.com/office/drawing/2014/main" id="{4EFE9672-5E65-468C-8AC1-63548A97434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8550" y="1754512"/>
            <a:ext cx="2770200" cy="1634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>
                <a:solidFill>
                  <a:schemeClr val="tx1"/>
                </a:solidFill>
              </a:rPr>
              <a:t>Sviluppata dal nostro team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>
                <a:solidFill>
                  <a:schemeClr val="tx1"/>
                </a:solidFill>
              </a:rPr>
              <a:t>Tutti i componenti in una unica scheda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">
              <a:solidFill>
                <a:schemeClr val="tx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>
                <a:solidFill>
                  <a:schemeClr val="tx1"/>
                </a:solidFill>
              </a:rPr>
              <a:t>Economica e full-featured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58E568C-DF00-43BD-A8AE-A46372007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95536"/>
            <a:ext cx="4410635" cy="215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31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922;p62">
            <a:extLst>
              <a:ext uri="{FF2B5EF4-FFF2-40B4-BE49-F238E27FC236}">
                <a16:creationId xmlns:a16="http://schemas.microsoft.com/office/drawing/2014/main" id="{E880F379-3728-4F87-B9AD-64A869B22790}"/>
              </a:ext>
            </a:extLst>
          </p:cNvPr>
          <p:cNvSpPr/>
          <p:nvPr/>
        </p:nvSpPr>
        <p:spPr>
          <a:xfrm>
            <a:off x="0" y="0"/>
            <a:ext cx="4572000" cy="52344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05;p34">
            <a:extLst>
              <a:ext uri="{FF2B5EF4-FFF2-40B4-BE49-F238E27FC236}">
                <a16:creationId xmlns:a16="http://schemas.microsoft.com/office/drawing/2014/main" id="{DA9554EF-1344-46B0-A8A6-C23107910804}"/>
              </a:ext>
            </a:extLst>
          </p:cNvPr>
          <p:cNvSpPr txBox="1">
            <a:spLocks/>
          </p:cNvSpPr>
          <p:nvPr/>
        </p:nvSpPr>
        <p:spPr>
          <a:xfrm>
            <a:off x="4787479" y="-90979"/>
            <a:ext cx="4763222" cy="839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vo"/>
              <a:buNone/>
              <a:defRPr sz="4000" b="0" i="0" u="none" strike="noStrike" cap="none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it-IT"/>
              <a:t>SVILUPPO HW &amp; SW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79EBF3C-9AF3-4877-9807-4BC1FCEFF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280" y="1581818"/>
            <a:ext cx="3935198" cy="2467066"/>
          </a:xfrm>
          <a:prstGeom prst="rect">
            <a:avLst/>
          </a:prstGeom>
        </p:spPr>
      </p:pic>
      <p:sp>
        <p:nvSpPr>
          <p:cNvPr id="12" name="Google Shape;827;p58">
            <a:extLst>
              <a:ext uri="{FF2B5EF4-FFF2-40B4-BE49-F238E27FC236}">
                <a16:creationId xmlns:a16="http://schemas.microsoft.com/office/drawing/2014/main" id="{24F91FD4-D80D-41C1-B502-90F352C1087A}"/>
              </a:ext>
            </a:extLst>
          </p:cNvPr>
          <p:cNvSpPr txBox="1">
            <a:spLocks/>
          </p:cNvSpPr>
          <p:nvPr/>
        </p:nvSpPr>
        <p:spPr>
          <a:xfrm>
            <a:off x="480280" y="2069021"/>
            <a:ext cx="3611440" cy="197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None/>
              <a:defRPr sz="1400" b="0" i="0" u="none" strike="noStrike" cap="non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None/>
              <a:defRPr sz="1300" b="0" i="0" u="none" strike="noStrike" cap="non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None/>
              <a:defRPr sz="1200" b="0" i="0" u="none" strike="noStrike" cap="non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None/>
              <a:defRPr sz="1100" b="0" i="0" u="none" strike="noStrike" cap="non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None/>
              <a:defRPr sz="1000" b="0" i="0" u="none" strike="noStrike" cap="none">
                <a:solidFill>
                  <a:schemeClr val="dk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tx1"/>
                </a:solidFill>
              </a:rPr>
              <a:t>Componenti</a:t>
            </a:r>
            <a:r>
              <a:rPr lang="en-GB">
                <a:solidFill>
                  <a:schemeClr val="tx1"/>
                </a:solidFill>
              </a:rPr>
              <a:t> ed </a:t>
            </a:r>
            <a:r>
              <a:rPr lang="en-GB" err="1">
                <a:solidFill>
                  <a:schemeClr val="tx1"/>
                </a:solidFill>
              </a:rPr>
              <a:t>integrati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della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migliore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qualità</a:t>
            </a:r>
            <a:r>
              <a:rPr lang="en-GB">
                <a:solidFill>
                  <a:schemeClr val="tx1"/>
                </a:solidFill>
              </a:rPr>
              <a:t>, </a:t>
            </a:r>
            <a:r>
              <a:rPr lang="en-GB" err="1">
                <a:solidFill>
                  <a:schemeClr val="tx1"/>
                </a:solidFill>
              </a:rPr>
              <a:t>appositamente</a:t>
            </a:r>
            <a:r>
              <a:rPr lang="en-GB">
                <a:solidFill>
                  <a:schemeClr val="tx1"/>
                </a:solidFill>
              </a:rPr>
              <a:t> </a:t>
            </a:r>
            <a:r>
              <a:rPr lang="en-GB" err="1">
                <a:solidFill>
                  <a:schemeClr val="tx1"/>
                </a:solidFill>
              </a:rPr>
              <a:t>scelti</a:t>
            </a:r>
            <a:r>
              <a:rPr lang="en-GB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err="1">
                <a:solidFill>
                  <a:schemeClr val="tx1"/>
                </a:solidFill>
              </a:rPr>
              <a:t>Flessibilità</a:t>
            </a:r>
            <a:r>
              <a:rPr lang="en-GB">
                <a:solidFill>
                  <a:schemeClr val="tx1"/>
                </a:solidFill>
              </a:rPr>
              <a:t> di aggiornamenti </a:t>
            </a:r>
            <a:r>
              <a:rPr lang="en-GB" err="1">
                <a:solidFill>
                  <a:schemeClr val="tx1"/>
                </a:solidFill>
              </a:rPr>
              <a:t>sia</a:t>
            </a:r>
            <a:r>
              <a:rPr lang="en-GB">
                <a:solidFill>
                  <a:schemeClr val="tx1"/>
                </a:solidFill>
              </a:rPr>
              <a:t> SW via OTA, </a:t>
            </a:r>
            <a:r>
              <a:rPr lang="en-GB" err="1">
                <a:solidFill>
                  <a:schemeClr val="tx1"/>
                </a:solidFill>
              </a:rPr>
              <a:t>sia</a:t>
            </a:r>
            <a:r>
              <a:rPr lang="en-GB">
                <a:solidFill>
                  <a:schemeClr val="tx1"/>
                </a:solidFill>
              </a:rPr>
              <a:t> HW (es. </a:t>
            </a:r>
            <a:r>
              <a:rPr lang="en-GB" err="1">
                <a:solidFill>
                  <a:schemeClr val="tx1"/>
                </a:solidFill>
              </a:rPr>
              <a:t>bottall</a:t>
            </a:r>
            <a:r>
              <a:rPr lang="en-GB">
                <a:solidFill>
                  <a:schemeClr val="tx1"/>
                </a:solidFill>
              </a:rPr>
              <a:t> v2)</a:t>
            </a:r>
          </a:p>
        </p:txBody>
      </p:sp>
    </p:spTree>
    <p:extLst>
      <p:ext uri="{BB962C8B-B14F-4D97-AF65-F5344CB8AC3E}">
        <p14:creationId xmlns:p14="http://schemas.microsoft.com/office/powerpoint/2010/main" val="2657250254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FABFF"/>
      </a:accent1>
      <a:accent2>
        <a:srgbClr val="BAD1FD"/>
      </a:accent2>
      <a:accent3>
        <a:srgbClr val="114AB6"/>
      </a:accent3>
      <a:accent4>
        <a:srgbClr val="22478D"/>
      </a:accent4>
      <a:accent5>
        <a:srgbClr val="135CE7"/>
      </a:accent5>
      <a:accent6>
        <a:srgbClr val="B7C8E9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0D5F9B17767FA48A56AFBBF49FA6BCB" ma:contentTypeVersion="8" ma:contentTypeDescription="Creare un nuovo documento." ma:contentTypeScope="" ma:versionID="99fb457bc4824ab4ff1ada0bd988faf7">
  <xsd:schema xmlns:xsd="http://www.w3.org/2001/XMLSchema" xmlns:xs="http://www.w3.org/2001/XMLSchema" xmlns:p="http://schemas.microsoft.com/office/2006/metadata/properties" xmlns:ns2="f0982a41-865a-4534-ab88-fe4a70785597" targetNamespace="http://schemas.microsoft.com/office/2006/metadata/properties" ma:root="true" ma:fieldsID="f90d2815b04a4f4112654fee7e1c03b3" ns2:_="">
    <xsd:import namespace="f0982a41-865a-4534-ab88-fe4a707855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982a41-865a-4534-ab88-fe4a707855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B660B03-87B6-4479-8931-603DB96618EF}"/>
</file>

<file path=customXml/itemProps2.xml><?xml version="1.0" encoding="utf-8"?>
<ds:datastoreItem xmlns:ds="http://schemas.openxmlformats.org/officeDocument/2006/customXml" ds:itemID="{015D2FAF-B703-4D72-865B-FC20AA6C865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1DCB21-FF6B-4530-9CE1-7B546FAA262C}">
  <ds:schemaRefs>
    <ds:schemaRef ds:uri="f0982a41-865a-4534-ab88-fe4a7078559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15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Minimal Charm</vt:lpstr>
      <vt:lpstr>PowerPoint Presentation</vt:lpstr>
      <vt:lpstr>IL PROBLEMA</vt:lpstr>
      <vt:lpstr>LA SOLUZIONE</vt:lpstr>
      <vt:lpstr>Caratteristiche</vt:lpstr>
      <vt:lpstr>Caratteristiche</vt:lpstr>
      <vt:lpstr>PowerPoint Presentation</vt:lpstr>
      <vt:lpstr>PowerPoint Presentation</vt:lpstr>
      <vt:lpstr>PowerPoint Presentation</vt:lpstr>
      <vt:lpstr>PowerPoint Presentation</vt:lpstr>
      <vt:lpstr>COMPETITORS &amp;  MERCATO</vt:lpstr>
      <vt:lpstr>PROIEZIONI FINANZIARIE </vt:lpstr>
      <vt:lpstr>MILESTONES</vt:lpstr>
      <vt:lpstr>IL TEAM</vt:lpstr>
      <vt:lpstr>Grazie!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revision>1</cp:revision>
  <dcterms:modified xsi:type="dcterms:W3CDTF">2021-02-24T18:51:49Z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0x01010040D5F9B17767FA48A56AFBBF49FA6BCB</vt:lpwstr>
  </property>
</Properties>
</file>